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497" r:id="rId5"/>
    <p:sldId id="361" r:id="rId6"/>
    <p:sldId id="360" r:id="rId7"/>
    <p:sldId id="257" r:id="rId8"/>
    <p:sldId id="624" r:id="rId9"/>
    <p:sldId id="592" r:id="rId10"/>
    <p:sldId id="625" r:id="rId11"/>
    <p:sldId id="585" r:id="rId12"/>
    <p:sldId id="628" r:id="rId13"/>
    <p:sldId id="436" r:id="rId14"/>
    <p:sldId id="439" r:id="rId15"/>
    <p:sldId id="437" r:id="rId16"/>
    <p:sldId id="438" r:id="rId17"/>
    <p:sldId id="586" r:id="rId18"/>
    <p:sldId id="590" r:id="rId19"/>
    <p:sldId id="256" r:id="rId20"/>
    <p:sldId id="311" r:id="rId21"/>
    <p:sldId id="627" r:id="rId22"/>
    <p:sldId id="630" r:id="rId23"/>
    <p:sldId id="515" r:id="rId24"/>
    <p:sldId id="500" r:id="rId25"/>
    <p:sldId id="516" r:id="rId26"/>
    <p:sldId id="517" r:id="rId27"/>
    <p:sldId id="631" r:id="rId28"/>
    <p:sldId id="632" r:id="rId29"/>
    <p:sldId id="633" r:id="rId30"/>
    <p:sldId id="519" r:id="rId31"/>
    <p:sldId id="521" r:id="rId32"/>
    <p:sldId id="522" r:id="rId33"/>
    <p:sldId id="538" r:id="rId34"/>
    <p:sldId id="616" r:id="rId35"/>
    <p:sldId id="636" r:id="rId36"/>
    <p:sldId id="638" r:id="rId37"/>
    <p:sldId id="523" r:id="rId38"/>
    <p:sldId id="618" r:id="rId39"/>
    <p:sldId id="527" r:id="rId40"/>
    <p:sldId id="634" r:id="rId41"/>
    <p:sldId id="529" r:id="rId42"/>
    <p:sldId id="635" r:id="rId43"/>
    <p:sldId id="622" r:id="rId44"/>
    <p:sldId id="539" r:id="rId45"/>
    <p:sldId id="545" r:id="rId46"/>
    <p:sldId id="623" r:id="rId47"/>
    <p:sldId id="546" r:id="rId48"/>
    <p:sldId id="610" r:id="rId49"/>
  </p:sldIdLst>
  <p:sldSz cx="12192000" cy="685800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33B"/>
    <a:srgbClr val="CA6B55"/>
    <a:srgbClr val="FFFFFF"/>
    <a:srgbClr val="BEB47E"/>
    <a:srgbClr val="F4EEB0"/>
    <a:srgbClr val="A0402A"/>
    <a:srgbClr val="A04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A85B52-C0EC-40EF-B4EE-480A77E027A2}" v="24" vWet="26" dt="2023-12-19T07:10:24.805"/>
    <p1510:client id="{F6E6B8DF-9742-9D72-AFF5-F95F57907AB3}" v="261" dt="2023-12-19T07:18:0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1781" autoAdjust="0"/>
  </p:normalViewPr>
  <p:slideViewPr>
    <p:cSldViewPr snapToGrid="0">
      <p:cViewPr varScale="1">
        <p:scale>
          <a:sx n="116" d="100"/>
          <a:sy n="116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木下　淳博" userId="S::kinoshita.emdv@tmd.ac.jp::e1db7e06-3dae-4de8-82f0-cfc41f60bba8" providerId="AD" clId="Web-{F6E6B8DF-9742-9D72-AFF5-F95F57907AB3}"/>
    <pc:docChg chg="delSld modSld sldOrd">
      <pc:chgData name="木下　淳博" userId="S::kinoshita.emdv@tmd.ac.jp::e1db7e06-3dae-4de8-82f0-cfc41f60bba8" providerId="AD" clId="Web-{F6E6B8DF-9742-9D72-AFF5-F95F57907AB3}" dt="2023-12-19T07:18:07.869" v="164"/>
      <pc:docMkLst>
        <pc:docMk/>
      </pc:docMkLst>
      <pc:sldChg chg="modSp">
        <pc:chgData name="木下　淳博" userId="S::kinoshita.emdv@tmd.ac.jp::e1db7e06-3dae-4de8-82f0-cfc41f60bba8" providerId="AD" clId="Web-{F6E6B8DF-9742-9D72-AFF5-F95F57907AB3}" dt="2023-12-19T07:03:21.042" v="108"/>
        <pc:sldMkLst>
          <pc:docMk/>
          <pc:sldMk cId="999853134" sldId="302"/>
        </pc:sldMkLst>
        <pc:spChg chg="mod">
          <ac:chgData name="木下　淳博" userId="S::kinoshita.emdv@tmd.ac.jp::e1db7e06-3dae-4de8-82f0-cfc41f60bba8" providerId="AD" clId="Web-{F6E6B8DF-9742-9D72-AFF5-F95F57907AB3}" dt="2023-12-19T07:02:58.807" v="86" actId="14100"/>
          <ac:spMkLst>
            <pc:docMk/>
            <pc:sldMk cId="999853134" sldId="302"/>
            <ac:spMk id="34" creationId="{B5B80B3C-4739-AA04-D5E3-86E39DE10090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2:39.744" v="82" actId="14100"/>
          <ac:spMkLst>
            <pc:docMk/>
            <pc:sldMk cId="999853134" sldId="302"/>
            <ac:spMk id="35" creationId="{B1DCE232-09EC-9157-D67F-71D4B20918EB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2:49.291" v="83" actId="1076"/>
          <ac:spMkLst>
            <pc:docMk/>
            <pc:sldMk cId="999853134" sldId="302"/>
            <ac:spMk id="39" creationId="{BF382D90-8675-5301-9C8D-8ABC1AB1663C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3:12.260" v="88" actId="1076"/>
          <ac:spMkLst>
            <pc:docMk/>
            <pc:sldMk cId="999853134" sldId="302"/>
            <ac:spMk id="40" creationId="{CADA0340-15CA-D632-29FE-0160FD2CB18E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3:07.463" v="87" actId="1076"/>
          <ac:spMkLst>
            <pc:docMk/>
            <pc:sldMk cId="999853134" sldId="302"/>
            <ac:spMk id="41" creationId="{16F29B02-CCD3-C99F-4E31-D1F37825BA24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2:56.635" v="85" actId="14100"/>
          <ac:spMkLst>
            <pc:docMk/>
            <pc:sldMk cId="999853134" sldId="302"/>
            <ac:spMk id="42" creationId="{D051D2EF-3BA9-D422-FA50-A1074E3FD6B4}"/>
          </ac:spMkLst>
        </pc:spChg>
        <pc:graphicFrameChg chg="mod modGraphic">
          <ac:chgData name="木下　淳博" userId="S::kinoshita.emdv@tmd.ac.jp::e1db7e06-3dae-4de8-82f0-cfc41f60bba8" providerId="AD" clId="Web-{F6E6B8DF-9742-9D72-AFF5-F95F57907AB3}" dt="2023-12-19T07:03:21.042" v="108"/>
          <ac:graphicFrameMkLst>
            <pc:docMk/>
            <pc:sldMk cId="999853134" sldId="302"/>
            <ac:graphicFrameMk id="4" creationId="{224DEB77-BFFD-E7DF-31C9-EE333F9A00BB}"/>
          </ac:graphicFrameMkLst>
        </pc:graphicFrameChg>
      </pc:sldChg>
      <pc:sldChg chg="modSp">
        <pc:chgData name="木下　淳博" userId="S::kinoshita.emdv@tmd.ac.jp::e1db7e06-3dae-4de8-82f0-cfc41f60bba8" providerId="AD" clId="Web-{F6E6B8DF-9742-9D72-AFF5-F95F57907AB3}" dt="2023-12-19T07:06:06.935" v="111" actId="20577"/>
        <pc:sldMkLst>
          <pc:docMk/>
          <pc:sldMk cId="861955614" sldId="518"/>
        </pc:sldMkLst>
        <pc:spChg chg="mod">
          <ac:chgData name="木下　淳博" userId="S::kinoshita.emdv@tmd.ac.jp::e1db7e06-3dae-4de8-82f0-cfc41f60bba8" providerId="AD" clId="Web-{F6E6B8DF-9742-9D72-AFF5-F95F57907AB3}" dt="2023-12-19T06:58:39.927" v="79" actId="14100"/>
          <ac:spMkLst>
            <pc:docMk/>
            <pc:sldMk cId="861955614" sldId="518"/>
            <ac:spMk id="24" creationId="{9F002D28-A8C4-7CDA-B170-2BF3D6EFB8FA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6:06.935" v="111" actId="20577"/>
          <ac:spMkLst>
            <pc:docMk/>
            <pc:sldMk cId="861955614" sldId="518"/>
            <ac:spMk id="27" creationId="{0B66DAC9-52B5-A98E-5A9E-BC14B945C444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7:07:43.499" v="114" actId="20577"/>
        <pc:sldMkLst>
          <pc:docMk/>
          <pc:sldMk cId="2791333744" sldId="519"/>
        </pc:sldMkLst>
        <pc:spChg chg="mod">
          <ac:chgData name="木下　淳博" userId="S::kinoshita.emdv@tmd.ac.jp::e1db7e06-3dae-4de8-82f0-cfc41f60bba8" providerId="AD" clId="Web-{F6E6B8DF-9742-9D72-AFF5-F95F57907AB3}" dt="2023-12-19T07:07:43.499" v="114" actId="20577"/>
          <ac:spMkLst>
            <pc:docMk/>
            <pc:sldMk cId="2791333744" sldId="519"/>
            <ac:spMk id="32" creationId="{E7C5CDEC-3094-F5BA-4EFA-DA2141D9B6B3}"/>
          </ac:spMkLst>
        </pc:spChg>
      </pc:sldChg>
      <pc:sldChg chg="modSp del">
        <pc:chgData name="木下　淳博" userId="S::kinoshita.emdv@tmd.ac.jp::e1db7e06-3dae-4de8-82f0-cfc41f60bba8" providerId="AD" clId="Web-{F6E6B8DF-9742-9D72-AFF5-F95F57907AB3}" dt="2023-12-19T07:08:00.609" v="115"/>
        <pc:sldMkLst>
          <pc:docMk/>
          <pc:sldMk cId="431247532" sldId="520"/>
        </pc:sldMkLst>
        <pc:spChg chg="mod">
          <ac:chgData name="木下　淳博" userId="S::kinoshita.emdv@tmd.ac.jp::e1db7e06-3dae-4de8-82f0-cfc41f60bba8" providerId="AD" clId="Web-{F6E6B8DF-9742-9D72-AFF5-F95F57907AB3}" dt="2023-12-19T06:28:41.990" v="42" actId="14100"/>
          <ac:spMkLst>
            <pc:docMk/>
            <pc:sldMk cId="431247532" sldId="520"/>
            <ac:spMk id="47" creationId="{7E163E17-ED30-FBA8-F91D-8B3D75205429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7:08:04.234" v="116" actId="20577"/>
        <pc:sldMkLst>
          <pc:docMk/>
          <pc:sldMk cId="1859829108" sldId="521"/>
        </pc:sldMkLst>
        <pc:spChg chg="mod">
          <ac:chgData name="木下　淳博" userId="S::kinoshita.emdv@tmd.ac.jp::e1db7e06-3dae-4de8-82f0-cfc41f60bba8" providerId="AD" clId="Web-{F6E6B8DF-9742-9D72-AFF5-F95F57907AB3}" dt="2023-12-19T07:08:04.234" v="116" actId="20577"/>
          <ac:spMkLst>
            <pc:docMk/>
            <pc:sldMk cId="1859829108" sldId="521"/>
            <ac:spMk id="32" creationId="{883DFBCB-9B5A-7B45-D959-1CADC86CC67B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29:49.288" v="43" actId="14100"/>
        <pc:sldMkLst>
          <pc:docMk/>
          <pc:sldMk cId="1483810168" sldId="522"/>
        </pc:sldMkLst>
        <pc:spChg chg="mod">
          <ac:chgData name="木下　淳博" userId="S::kinoshita.emdv@tmd.ac.jp::e1db7e06-3dae-4de8-82f0-cfc41f60bba8" providerId="AD" clId="Web-{F6E6B8DF-9742-9D72-AFF5-F95F57907AB3}" dt="2023-12-19T06:29:49.288" v="43" actId="14100"/>
          <ac:spMkLst>
            <pc:docMk/>
            <pc:sldMk cId="1483810168" sldId="522"/>
            <ac:spMk id="6" creationId="{3C3DF936-4CE2-7032-B6B3-052522FFD6ED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7:08:55.626" v="119" actId="14100"/>
        <pc:sldMkLst>
          <pc:docMk/>
          <pc:sldMk cId="924997586" sldId="523"/>
        </pc:sldMkLst>
        <pc:spChg chg="mod">
          <ac:chgData name="木下　淳博" userId="S::kinoshita.emdv@tmd.ac.jp::e1db7e06-3dae-4de8-82f0-cfc41f60bba8" providerId="AD" clId="Web-{F6E6B8DF-9742-9D72-AFF5-F95F57907AB3}" dt="2023-12-19T07:08:55.626" v="119" actId="14100"/>
          <ac:spMkLst>
            <pc:docMk/>
            <pc:sldMk cId="924997586" sldId="523"/>
            <ac:spMk id="5" creationId="{E64DC1BA-EC22-6D6F-C4AA-9DCC906D0D72}"/>
          </ac:spMkLst>
        </pc:spChg>
      </pc:sldChg>
      <pc:sldChg chg="del">
        <pc:chgData name="木下　淳博" userId="S::kinoshita.emdv@tmd.ac.jp::e1db7e06-3dae-4de8-82f0-cfc41f60bba8" providerId="AD" clId="Web-{F6E6B8DF-9742-9D72-AFF5-F95F57907AB3}" dt="2023-12-19T07:09:51.423" v="124"/>
        <pc:sldMkLst>
          <pc:docMk/>
          <pc:sldMk cId="2518934207" sldId="524"/>
        </pc:sldMkLst>
      </pc:sldChg>
      <pc:sldChg chg="del">
        <pc:chgData name="木下　淳博" userId="S::kinoshita.emdv@tmd.ac.jp::e1db7e06-3dae-4de8-82f0-cfc41f60bba8" providerId="AD" clId="Web-{F6E6B8DF-9742-9D72-AFF5-F95F57907AB3}" dt="2023-12-19T07:09:51.423" v="123"/>
        <pc:sldMkLst>
          <pc:docMk/>
          <pc:sldMk cId="2608099168" sldId="525"/>
        </pc:sldMkLst>
      </pc:sldChg>
      <pc:sldChg chg="del">
        <pc:chgData name="木下　淳博" userId="S::kinoshita.emdv@tmd.ac.jp::e1db7e06-3dae-4de8-82f0-cfc41f60bba8" providerId="AD" clId="Web-{F6E6B8DF-9742-9D72-AFF5-F95F57907AB3}" dt="2023-12-19T07:09:51.423" v="122"/>
        <pc:sldMkLst>
          <pc:docMk/>
          <pc:sldMk cId="228824285" sldId="526"/>
        </pc:sldMkLst>
      </pc:sldChg>
      <pc:sldChg chg="modSp">
        <pc:chgData name="木下　淳博" userId="S::kinoshita.emdv@tmd.ac.jp::e1db7e06-3dae-4de8-82f0-cfc41f60bba8" providerId="AD" clId="Web-{F6E6B8DF-9742-9D72-AFF5-F95F57907AB3}" dt="2023-12-19T06:38:30.047" v="51" actId="20577"/>
        <pc:sldMkLst>
          <pc:docMk/>
          <pc:sldMk cId="1624515583" sldId="527"/>
        </pc:sldMkLst>
        <pc:spChg chg="mod">
          <ac:chgData name="木下　淳博" userId="S::kinoshita.emdv@tmd.ac.jp::e1db7e06-3dae-4de8-82f0-cfc41f60bba8" providerId="AD" clId="Web-{F6E6B8DF-9742-9D72-AFF5-F95F57907AB3}" dt="2023-12-19T06:38:09.797" v="45" actId="20577"/>
          <ac:spMkLst>
            <pc:docMk/>
            <pc:sldMk cId="1624515583" sldId="527"/>
            <ac:spMk id="12" creationId="{913A6DDA-8A56-F13B-EF65-34305B48EB75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6:38:30.047" v="51" actId="20577"/>
          <ac:spMkLst>
            <pc:docMk/>
            <pc:sldMk cId="1624515583" sldId="527"/>
            <ac:spMk id="33" creationId="{4056DCCB-AC32-E9DC-DAB2-D51DCC3BC60D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50:57.138" v="77" actId="14100"/>
        <pc:sldMkLst>
          <pc:docMk/>
          <pc:sldMk cId="1544681417" sldId="529"/>
        </pc:sldMkLst>
        <pc:spChg chg="mod">
          <ac:chgData name="木下　淳博" userId="S::kinoshita.emdv@tmd.ac.jp::e1db7e06-3dae-4de8-82f0-cfc41f60bba8" providerId="AD" clId="Web-{F6E6B8DF-9742-9D72-AFF5-F95F57907AB3}" dt="2023-12-19T06:50:57.138" v="77" actId="14100"/>
          <ac:spMkLst>
            <pc:docMk/>
            <pc:sldMk cId="1544681417" sldId="529"/>
            <ac:spMk id="5" creationId="{E64DC1BA-EC22-6D6F-C4AA-9DCC906D0D72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39:49.033" v="52" actId="14100"/>
        <pc:sldMkLst>
          <pc:docMk/>
          <pc:sldMk cId="76917350" sldId="530"/>
        </pc:sldMkLst>
        <pc:spChg chg="mod">
          <ac:chgData name="木下　淳博" userId="S::kinoshita.emdv@tmd.ac.jp::e1db7e06-3dae-4de8-82f0-cfc41f60bba8" providerId="AD" clId="Web-{F6E6B8DF-9742-9D72-AFF5-F95F57907AB3}" dt="2023-12-19T06:39:49.033" v="52" actId="14100"/>
          <ac:spMkLst>
            <pc:docMk/>
            <pc:sldMk cId="76917350" sldId="530"/>
            <ac:spMk id="5" creationId="{C6184DD4-490C-8A89-833E-9D1C043B0DA7}"/>
          </ac:spMkLst>
        </pc:spChg>
      </pc:sldChg>
      <pc:sldChg chg="ord">
        <pc:chgData name="木下　淳博" userId="S::kinoshita.emdv@tmd.ac.jp::e1db7e06-3dae-4de8-82f0-cfc41f60bba8" providerId="AD" clId="Web-{F6E6B8DF-9742-9D72-AFF5-F95F57907AB3}" dt="2023-12-19T07:18:07.869" v="161"/>
        <pc:sldMkLst>
          <pc:docMk/>
          <pc:sldMk cId="2822057675" sldId="533"/>
        </pc:sldMkLst>
      </pc:sldChg>
      <pc:sldChg chg="modSp ord">
        <pc:chgData name="木下　淳博" userId="S::kinoshita.emdv@tmd.ac.jp::e1db7e06-3dae-4de8-82f0-cfc41f60bba8" providerId="AD" clId="Web-{F6E6B8DF-9742-9D72-AFF5-F95F57907AB3}" dt="2023-12-19T07:18:07.869" v="160"/>
        <pc:sldMkLst>
          <pc:docMk/>
          <pc:sldMk cId="3347204531" sldId="534"/>
        </pc:sldMkLst>
        <pc:spChg chg="mod">
          <ac:chgData name="木下　淳博" userId="S::kinoshita.emdv@tmd.ac.jp::e1db7e06-3dae-4de8-82f0-cfc41f60bba8" providerId="AD" clId="Web-{F6E6B8DF-9742-9D72-AFF5-F95F57907AB3}" dt="2023-12-19T06:23:31.251" v="12" actId="20577"/>
          <ac:spMkLst>
            <pc:docMk/>
            <pc:sldMk cId="3347204531" sldId="534"/>
            <ac:spMk id="26" creationId="{1CDF4671-799D-2E46-198A-F853B64564EE}"/>
          </ac:spMkLst>
        </pc:spChg>
      </pc:sldChg>
      <pc:sldChg chg="modSp ord">
        <pc:chgData name="木下　淳博" userId="S::kinoshita.emdv@tmd.ac.jp::e1db7e06-3dae-4de8-82f0-cfc41f60bba8" providerId="AD" clId="Web-{F6E6B8DF-9742-9D72-AFF5-F95F57907AB3}" dt="2023-12-19T07:18:07.854" v="158"/>
        <pc:sldMkLst>
          <pc:docMk/>
          <pc:sldMk cId="2685565762" sldId="535"/>
        </pc:sldMkLst>
        <pc:spChg chg="mod">
          <ac:chgData name="木下　淳博" userId="S::kinoshita.emdv@tmd.ac.jp::e1db7e06-3dae-4de8-82f0-cfc41f60bba8" providerId="AD" clId="Web-{F6E6B8DF-9742-9D72-AFF5-F95F57907AB3}" dt="2023-12-19T06:25:19.440" v="24" actId="20577"/>
          <ac:spMkLst>
            <pc:docMk/>
            <pc:sldMk cId="2685565762" sldId="535"/>
            <ac:spMk id="28" creationId="{FA485A5F-4C1B-2412-6EF1-5147F2C55B2F}"/>
          </ac:spMkLst>
        </pc:spChg>
      </pc:sldChg>
      <pc:sldChg chg="modSp ord">
        <pc:chgData name="木下　淳博" userId="S::kinoshita.emdv@tmd.ac.jp::e1db7e06-3dae-4de8-82f0-cfc41f60bba8" providerId="AD" clId="Web-{F6E6B8DF-9742-9D72-AFF5-F95F57907AB3}" dt="2023-12-19T07:18:07.854" v="157"/>
        <pc:sldMkLst>
          <pc:docMk/>
          <pc:sldMk cId="2519509891" sldId="536"/>
        </pc:sldMkLst>
        <pc:spChg chg="mod">
          <ac:chgData name="木下　淳博" userId="S::kinoshita.emdv@tmd.ac.jp::e1db7e06-3dae-4de8-82f0-cfc41f60bba8" providerId="AD" clId="Web-{F6E6B8DF-9742-9D72-AFF5-F95F57907AB3}" dt="2023-12-19T06:25:33.534" v="29" actId="20577"/>
          <ac:spMkLst>
            <pc:docMk/>
            <pc:sldMk cId="2519509891" sldId="536"/>
            <ac:spMk id="4" creationId="{2B53CE65-2A0C-564A-85E4-7BCAAA82AC14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6:25:54.019" v="41" actId="14100"/>
          <ac:spMkLst>
            <pc:docMk/>
            <pc:sldMk cId="2519509891" sldId="536"/>
            <ac:spMk id="5" creationId="{85E2EB50-79C0-8BE4-8622-2FE5B0609861}"/>
          </ac:spMkLst>
        </pc:spChg>
      </pc:sldChg>
      <pc:sldChg chg="ord">
        <pc:chgData name="木下　淳博" userId="S::kinoshita.emdv@tmd.ac.jp::e1db7e06-3dae-4de8-82f0-cfc41f60bba8" providerId="AD" clId="Web-{F6E6B8DF-9742-9D72-AFF5-F95F57907AB3}" dt="2023-12-19T07:18:07.854" v="156"/>
        <pc:sldMkLst>
          <pc:docMk/>
          <pc:sldMk cId="2518600871" sldId="537"/>
        </pc:sldMkLst>
      </pc:sldChg>
      <pc:sldChg chg="modSp">
        <pc:chgData name="木下　淳博" userId="S::kinoshita.emdv@tmd.ac.jp::e1db7e06-3dae-4de8-82f0-cfc41f60bba8" providerId="AD" clId="Web-{F6E6B8DF-9742-9D72-AFF5-F95F57907AB3}" dt="2023-12-19T07:08:24.563" v="117" actId="14100"/>
        <pc:sldMkLst>
          <pc:docMk/>
          <pc:sldMk cId="2895602730" sldId="538"/>
        </pc:sldMkLst>
        <pc:spChg chg="mod">
          <ac:chgData name="木下　淳博" userId="S::kinoshita.emdv@tmd.ac.jp::e1db7e06-3dae-4de8-82f0-cfc41f60bba8" providerId="AD" clId="Web-{F6E6B8DF-9742-9D72-AFF5-F95F57907AB3}" dt="2023-12-19T07:08:24.563" v="117" actId="14100"/>
          <ac:spMkLst>
            <pc:docMk/>
            <pc:sldMk cId="2895602730" sldId="538"/>
            <ac:spMk id="6" creationId="{3C3DF936-4CE2-7032-B6B3-052522FFD6ED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43:41.459" v="54" actId="14100"/>
        <pc:sldMkLst>
          <pc:docMk/>
          <pc:sldMk cId="1300090019" sldId="539"/>
        </pc:sldMkLst>
        <pc:spChg chg="mod">
          <ac:chgData name="木下　淳博" userId="S::kinoshita.emdv@tmd.ac.jp::e1db7e06-3dae-4de8-82f0-cfc41f60bba8" providerId="AD" clId="Web-{F6E6B8DF-9742-9D72-AFF5-F95F57907AB3}" dt="2023-12-19T06:43:41.459" v="54" actId="14100"/>
          <ac:spMkLst>
            <pc:docMk/>
            <pc:sldMk cId="1300090019" sldId="539"/>
            <ac:spMk id="5" creationId="{ED31D6D4-1266-C24D-CCA6-AF0F2A7297BA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7:11:15.144" v="130" actId="14100"/>
        <pc:sldMkLst>
          <pc:docMk/>
          <pc:sldMk cId="3432842973" sldId="545"/>
        </pc:sldMkLst>
        <pc:spChg chg="mod">
          <ac:chgData name="木下　淳博" userId="S::kinoshita.emdv@tmd.ac.jp::e1db7e06-3dae-4de8-82f0-cfc41f60bba8" providerId="AD" clId="Web-{F6E6B8DF-9742-9D72-AFF5-F95F57907AB3}" dt="2023-12-19T07:11:15.144" v="130" actId="14100"/>
          <ac:spMkLst>
            <pc:docMk/>
            <pc:sldMk cId="3432842973" sldId="545"/>
            <ac:spMk id="5" creationId="{8425F0D7-4632-C7EC-D760-3886A4B6659C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6:46:41.556" v="63" actId="20577"/>
          <ac:spMkLst>
            <pc:docMk/>
            <pc:sldMk cId="3432842973" sldId="545"/>
            <ac:spMk id="12" creationId="{74181928-22F9-31CD-8481-9F216BA8A07D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47:30.978" v="76" actId="20577"/>
        <pc:sldMkLst>
          <pc:docMk/>
          <pc:sldMk cId="3010505598" sldId="546"/>
        </pc:sldMkLst>
        <pc:spChg chg="mod">
          <ac:chgData name="木下　淳博" userId="S::kinoshita.emdv@tmd.ac.jp::e1db7e06-3dae-4de8-82f0-cfc41f60bba8" providerId="AD" clId="Web-{F6E6B8DF-9742-9D72-AFF5-F95F57907AB3}" dt="2023-12-19T06:47:30.978" v="76" actId="20577"/>
          <ac:spMkLst>
            <pc:docMk/>
            <pc:sldMk cId="3010505598" sldId="546"/>
            <ac:spMk id="5" creationId="{8425F0D7-4632-C7EC-D760-3886A4B6659C}"/>
          </ac:spMkLst>
        </pc:spChg>
      </pc:sldChg>
      <pc:sldChg chg="delSp modSp">
        <pc:chgData name="木下　淳博" userId="S::kinoshita.emdv@tmd.ac.jp::e1db7e06-3dae-4de8-82f0-cfc41f60bba8" providerId="AD" clId="Web-{F6E6B8DF-9742-9D72-AFF5-F95F57907AB3}" dt="2023-12-19T07:16:33.602" v="154"/>
        <pc:sldMkLst>
          <pc:docMk/>
          <pc:sldMk cId="4181070234" sldId="610"/>
        </pc:sldMkLst>
        <pc:spChg chg="mod">
          <ac:chgData name="木下　淳博" userId="S::kinoshita.emdv@tmd.ac.jp::e1db7e06-3dae-4de8-82f0-cfc41f60bba8" providerId="AD" clId="Web-{F6E6B8DF-9742-9D72-AFF5-F95F57907AB3}" dt="2023-12-19T07:13:24.911" v="151" actId="20577"/>
          <ac:spMkLst>
            <pc:docMk/>
            <pc:sldMk cId="4181070234" sldId="610"/>
            <ac:spMk id="9" creationId="{F7813F33-97D5-8D97-AA8C-E745D80D37FE}"/>
          </ac:spMkLst>
        </pc:spChg>
        <pc:spChg chg="del mod">
          <ac:chgData name="木下　淳博" userId="S::kinoshita.emdv@tmd.ac.jp::e1db7e06-3dae-4de8-82f0-cfc41f60bba8" providerId="AD" clId="Web-{F6E6B8DF-9742-9D72-AFF5-F95F57907AB3}" dt="2023-12-19T07:16:33.602" v="154"/>
          <ac:spMkLst>
            <pc:docMk/>
            <pc:sldMk cId="4181070234" sldId="610"/>
            <ac:spMk id="10" creationId="{EB3C2635-198D-057D-5904-A000C534FDC6}"/>
          </ac:spMkLst>
        </pc:spChg>
      </pc:sldChg>
      <pc:sldChg chg="ord">
        <pc:chgData name="木下　淳博" userId="S::kinoshita.emdv@tmd.ac.jp::e1db7e06-3dae-4de8-82f0-cfc41f60bba8" providerId="AD" clId="Web-{F6E6B8DF-9742-9D72-AFF5-F95F57907AB3}" dt="2023-12-19T07:18:07.869" v="164"/>
        <pc:sldMkLst>
          <pc:docMk/>
          <pc:sldMk cId="1993856218" sldId="611"/>
        </pc:sldMkLst>
      </pc:sldChg>
      <pc:sldChg chg="ord">
        <pc:chgData name="木下　淳博" userId="S::kinoshita.emdv@tmd.ac.jp::e1db7e06-3dae-4de8-82f0-cfc41f60bba8" providerId="AD" clId="Web-{F6E6B8DF-9742-9D72-AFF5-F95F57907AB3}" dt="2023-12-19T07:18:07.869" v="163"/>
        <pc:sldMkLst>
          <pc:docMk/>
          <pc:sldMk cId="4057725077" sldId="612"/>
        </pc:sldMkLst>
      </pc:sldChg>
      <pc:sldChg chg="modSp ord">
        <pc:chgData name="木下　淳博" userId="S::kinoshita.emdv@tmd.ac.jp::e1db7e06-3dae-4de8-82f0-cfc41f60bba8" providerId="AD" clId="Web-{F6E6B8DF-9742-9D72-AFF5-F95F57907AB3}" dt="2023-12-19T07:18:07.869" v="162"/>
        <pc:sldMkLst>
          <pc:docMk/>
          <pc:sldMk cId="3059173829" sldId="614"/>
        </pc:sldMkLst>
        <pc:spChg chg="mod">
          <ac:chgData name="木下　淳博" userId="S::kinoshita.emdv@tmd.ac.jp::e1db7e06-3dae-4de8-82f0-cfc41f60bba8" providerId="AD" clId="Web-{F6E6B8DF-9742-9D72-AFF5-F95F57907AB3}" dt="2023-12-19T07:00:28.929" v="80" actId="14100"/>
          <ac:spMkLst>
            <pc:docMk/>
            <pc:sldMk cId="3059173829" sldId="614"/>
            <ac:spMk id="10" creationId="{FAD2D449-5638-3F46-259A-4831E3372FD1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0:32.883" v="81" actId="14100"/>
          <ac:spMkLst>
            <pc:docMk/>
            <pc:sldMk cId="3059173829" sldId="614"/>
            <ac:spMk id="25" creationId="{9DBA0C79-B181-2C0E-185B-0BAC2C0FA46D}"/>
          </ac:spMkLst>
        </pc:spChg>
      </pc:sldChg>
      <pc:sldChg chg="modSp ord">
        <pc:chgData name="木下　淳博" userId="S::kinoshita.emdv@tmd.ac.jp::e1db7e06-3dae-4de8-82f0-cfc41f60bba8" providerId="AD" clId="Web-{F6E6B8DF-9742-9D72-AFF5-F95F57907AB3}" dt="2023-12-19T07:18:07.854" v="159"/>
        <pc:sldMkLst>
          <pc:docMk/>
          <pc:sldMk cId="184165113" sldId="615"/>
        </pc:sldMkLst>
        <pc:spChg chg="mod">
          <ac:chgData name="木下　淳博" userId="S::kinoshita.emdv@tmd.ac.jp::e1db7e06-3dae-4de8-82f0-cfc41f60bba8" providerId="AD" clId="Web-{F6E6B8DF-9742-9D72-AFF5-F95F57907AB3}" dt="2023-12-19T06:24:10.079" v="17" actId="20577"/>
          <ac:spMkLst>
            <pc:docMk/>
            <pc:sldMk cId="184165113" sldId="615"/>
            <ac:spMk id="23" creationId="{7E7B6228-0665-B232-1ECC-F07A669A29EB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6:24:14.111" v="19" actId="20577"/>
          <ac:spMkLst>
            <pc:docMk/>
            <pc:sldMk cId="184165113" sldId="615"/>
            <ac:spMk id="24" creationId="{A51E5D5A-3B5A-BFDD-99F0-E141DEFE3086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6:23:51.079" v="15" actId="14100"/>
          <ac:spMkLst>
            <pc:docMk/>
            <pc:sldMk cId="184165113" sldId="615"/>
            <ac:spMk id="26" creationId="{1CDF4671-799D-2E46-198A-F853B64564EE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7:08:34.766" v="118" actId="14100"/>
        <pc:sldMkLst>
          <pc:docMk/>
          <pc:sldMk cId="128834044" sldId="616"/>
        </pc:sldMkLst>
        <pc:spChg chg="mod">
          <ac:chgData name="木下　淳博" userId="S::kinoshita.emdv@tmd.ac.jp::e1db7e06-3dae-4de8-82f0-cfc41f60bba8" providerId="AD" clId="Web-{F6E6B8DF-9742-9D72-AFF5-F95F57907AB3}" dt="2023-12-19T07:08:34.766" v="118" actId="14100"/>
          <ac:spMkLst>
            <pc:docMk/>
            <pc:sldMk cId="128834044" sldId="616"/>
            <ac:spMk id="6" creationId="{3C3DF936-4CE2-7032-B6B3-052522FFD6ED}"/>
          </ac:spMkLst>
        </pc:spChg>
      </pc:sldChg>
      <pc:sldChg chg="ord">
        <pc:chgData name="木下　淳博" userId="S::kinoshita.emdv@tmd.ac.jp::e1db7e06-3dae-4de8-82f0-cfc41f60bba8" providerId="AD" clId="Web-{F6E6B8DF-9742-9D72-AFF5-F95F57907AB3}" dt="2023-12-19T07:18:07.854" v="155"/>
        <pc:sldMkLst>
          <pc:docMk/>
          <pc:sldMk cId="4192539169" sldId="617"/>
        </pc:sldMkLst>
      </pc:sldChg>
      <pc:sldChg chg="modSp">
        <pc:chgData name="木下　淳博" userId="S::kinoshita.emdv@tmd.ac.jp::e1db7e06-3dae-4de8-82f0-cfc41f60bba8" providerId="AD" clId="Web-{F6E6B8DF-9742-9D72-AFF5-F95F57907AB3}" dt="2023-12-19T07:09:11.157" v="121" actId="14100"/>
        <pc:sldMkLst>
          <pc:docMk/>
          <pc:sldMk cId="1115311091" sldId="618"/>
        </pc:sldMkLst>
        <pc:spChg chg="mod">
          <ac:chgData name="木下　淳博" userId="S::kinoshita.emdv@tmd.ac.jp::e1db7e06-3dae-4de8-82f0-cfc41f60bba8" providerId="AD" clId="Web-{F6E6B8DF-9742-9D72-AFF5-F95F57907AB3}" dt="2023-12-19T07:09:08.579" v="120" actId="14100"/>
          <ac:spMkLst>
            <pc:docMk/>
            <pc:sldMk cId="1115311091" sldId="618"/>
            <ac:spMk id="33" creationId="{4056DCCB-AC32-E9DC-DAB2-D51DCC3BC60D}"/>
          </ac:spMkLst>
        </pc:spChg>
        <pc:spChg chg="mod">
          <ac:chgData name="木下　淳博" userId="S::kinoshita.emdv@tmd.ac.jp::e1db7e06-3dae-4de8-82f0-cfc41f60bba8" providerId="AD" clId="Web-{F6E6B8DF-9742-9D72-AFF5-F95F57907AB3}" dt="2023-12-19T07:09:11.157" v="121" actId="14100"/>
          <ac:spMkLst>
            <pc:docMk/>
            <pc:sldMk cId="1115311091" sldId="618"/>
            <ac:spMk id="34" creationId="{B98B4D9D-2F1B-2BAB-B8EB-2995B610816E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40:31.221" v="53" actId="14100"/>
        <pc:sldMkLst>
          <pc:docMk/>
          <pc:sldMk cId="4192156491" sldId="621"/>
        </pc:sldMkLst>
        <pc:spChg chg="mod">
          <ac:chgData name="木下　淳博" userId="S::kinoshita.emdv@tmd.ac.jp::e1db7e06-3dae-4de8-82f0-cfc41f60bba8" providerId="AD" clId="Web-{F6E6B8DF-9742-9D72-AFF5-F95F57907AB3}" dt="2023-12-19T06:40:31.221" v="53" actId="14100"/>
          <ac:spMkLst>
            <pc:docMk/>
            <pc:sldMk cId="4192156491" sldId="621"/>
            <ac:spMk id="5" creationId="{C6184DD4-490C-8A89-833E-9D1C043B0DA7}"/>
          </ac:spMkLst>
        </pc:spChg>
      </pc:sldChg>
      <pc:sldChg chg="modSp">
        <pc:chgData name="木下　淳博" userId="S::kinoshita.emdv@tmd.ac.jp::e1db7e06-3dae-4de8-82f0-cfc41f60bba8" providerId="AD" clId="Web-{F6E6B8DF-9742-9D72-AFF5-F95F57907AB3}" dt="2023-12-19T06:47:07.322" v="69" actId="20577"/>
        <pc:sldMkLst>
          <pc:docMk/>
          <pc:sldMk cId="954086608" sldId="623"/>
        </pc:sldMkLst>
        <pc:spChg chg="mod">
          <ac:chgData name="木下　淳博" userId="S::kinoshita.emdv@tmd.ac.jp::e1db7e06-3dae-4de8-82f0-cfc41f60bba8" providerId="AD" clId="Web-{F6E6B8DF-9742-9D72-AFF5-F95F57907AB3}" dt="2023-12-19T06:47:07.322" v="69" actId="20577"/>
          <ac:spMkLst>
            <pc:docMk/>
            <pc:sldMk cId="954086608" sldId="623"/>
            <ac:spMk id="5" creationId="{8425F0D7-4632-C7EC-D760-3886A4B6659C}"/>
          </ac:spMkLst>
        </pc:spChg>
      </pc:sldChg>
    </pc:docChg>
  </pc:docChgLst>
  <pc:docChgLst>
    <pc:chgData name="木下　淳博" userId="e1db7e06-3dae-4de8-82f0-cfc41f60bba8" providerId="ADAL" clId="{C7D61CB4-0D05-4544-863B-77C0941B449D}"/>
    <pc:docChg chg="undo custSel delSld modSld">
      <pc:chgData name="木下　淳博" userId="e1db7e06-3dae-4de8-82f0-cfc41f60bba8" providerId="ADAL" clId="{C7D61CB4-0D05-4544-863B-77C0941B449D}" dt="2023-12-05T11:04:32.738" v="2304" actId="6549"/>
      <pc:docMkLst>
        <pc:docMk/>
      </pc:docMkLst>
      <pc:sldChg chg="modSp mod">
        <pc:chgData name="木下　淳博" userId="e1db7e06-3dae-4de8-82f0-cfc41f60bba8" providerId="ADAL" clId="{C7D61CB4-0D05-4544-863B-77C0941B449D}" dt="2023-12-05T10:42:05.596" v="1684"/>
        <pc:sldMkLst>
          <pc:docMk/>
          <pc:sldMk cId="1133433060" sldId="303"/>
        </pc:sldMkLst>
        <pc:spChg chg="mod">
          <ac:chgData name="木下　淳博" userId="e1db7e06-3dae-4de8-82f0-cfc41f60bba8" providerId="ADAL" clId="{C7D61CB4-0D05-4544-863B-77C0941B449D}" dt="2023-12-05T10:42:05.596" v="1684"/>
          <ac:spMkLst>
            <pc:docMk/>
            <pc:sldMk cId="1133433060" sldId="303"/>
            <ac:spMk id="4" creationId="{3ACD2BEA-A1F3-FC1D-8ECC-6E5282E578AC}"/>
          </ac:spMkLst>
        </pc:spChg>
        <pc:spChg chg="mod">
          <ac:chgData name="木下　淳博" userId="e1db7e06-3dae-4de8-82f0-cfc41f60bba8" providerId="ADAL" clId="{C7D61CB4-0D05-4544-863B-77C0941B449D}" dt="2023-12-05T10:40:25.942" v="1667" actId="13926"/>
          <ac:spMkLst>
            <pc:docMk/>
            <pc:sldMk cId="1133433060" sldId="303"/>
            <ac:spMk id="18" creationId="{3B656467-8490-E79E-472A-25637E47D876}"/>
          </ac:spMkLst>
        </pc:spChg>
        <pc:picChg chg="mod modCrop">
          <ac:chgData name="木下　淳博" userId="e1db7e06-3dae-4de8-82f0-cfc41f60bba8" providerId="ADAL" clId="{C7D61CB4-0D05-4544-863B-77C0941B449D}" dt="2023-12-05T10:41:55.571" v="1680" actId="732"/>
          <ac:picMkLst>
            <pc:docMk/>
            <pc:sldMk cId="1133433060" sldId="303"/>
            <ac:picMk id="3" creationId="{31CBD14E-FFF9-2BDC-853F-ACA3A500BE76}"/>
          </ac:picMkLst>
        </pc:picChg>
      </pc:sldChg>
      <pc:sldChg chg="modSp mod">
        <pc:chgData name="木下　淳博" userId="e1db7e06-3dae-4de8-82f0-cfc41f60bba8" providerId="ADAL" clId="{C7D61CB4-0D05-4544-863B-77C0941B449D}" dt="2023-12-05T10:43:14.108" v="1764" actId="20577"/>
        <pc:sldMkLst>
          <pc:docMk/>
          <pc:sldMk cId="1545220171" sldId="305"/>
        </pc:sldMkLst>
        <pc:spChg chg="mod">
          <ac:chgData name="木下　淳博" userId="e1db7e06-3dae-4de8-82f0-cfc41f60bba8" providerId="ADAL" clId="{C7D61CB4-0D05-4544-863B-77C0941B449D}" dt="2023-12-05T10:43:14.108" v="1764" actId="20577"/>
          <ac:spMkLst>
            <pc:docMk/>
            <pc:sldMk cId="1545220171" sldId="305"/>
            <ac:spMk id="29" creationId="{1EEA811F-1DB4-E334-9425-55DB7D556A0C}"/>
          </ac:spMkLst>
        </pc:spChg>
      </pc:sldChg>
      <pc:sldChg chg="modSp mod">
        <pc:chgData name="木下　淳博" userId="e1db7e06-3dae-4de8-82f0-cfc41f60bba8" providerId="ADAL" clId="{C7D61CB4-0D05-4544-863B-77C0941B449D}" dt="2023-12-05T02:00:28.122" v="155"/>
        <pc:sldMkLst>
          <pc:docMk/>
          <pc:sldMk cId="1399827838" sldId="311"/>
        </pc:sldMkLst>
        <pc:spChg chg="mod">
          <ac:chgData name="木下　淳博" userId="e1db7e06-3dae-4de8-82f0-cfc41f60bba8" providerId="ADAL" clId="{C7D61CB4-0D05-4544-863B-77C0941B449D}" dt="2023-12-05T02:00:28.122" v="155"/>
          <ac:spMkLst>
            <pc:docMk/>
            <pc:sldMk cId="1399827838" sldId="311"/>
            <ac:spMk id="11" creationId="{59D696DB-4EF2-15DC-5AB0-3EA8745A9C83}"/>
          </ac:spMkLst>
        </pc:spChg>
      </pc:sldChg>
      <pc:sldChg chg="delSp modSp mod">
        <pc:chgData name="木下　淳博" userId="e1db7e06-3dae-4de8-82f0-cfc41f60bba8" providerId="ADAL" clId="{C7D61CB4-0D05-4544-863B-77C0941B449D}" dt="2023-12-05T10:33:58.128" v="1643"/>
        <pc:sldMkLst>
          <pc:docMk/>
          <pc:sldMk cId="1056515395" sldId="315"/>
        </pc:sldMkLst>
        <pc:spChg chg="del mod">
          <ac:chgData name="木下　淳博" userId="e1db7e06-3dae-4de8-82f0-cfc41f60bba8" providerId="ADAL" clId="{C7D61CB4-0D05-4544-863B-77C0941B449D}" dt="2023-12-05T10:33:01.050" v="1590" actId="478"/>
          <ac:spMkLst>
            <pc:docMk/>
            <pc:sldMk cId="1056515395" sldId="315"/>
            <ac:spMk id="13" creationId="{E3A97B9D-1685-A36F-8F21-B34004775583}"/>
          </ac:spMkLst>
        </pc:spChg>
        <pc:spChg chg="del mod">
          <ac:chgData name="木下　淳博" userId="e1db7e06-3dae-4de8-82f0-cfc41f60bba8" providerId="ADAL" clId="{C7D61CB4-0D05-4544-863B-77C0941B449D}" dt="2023-12-05T10:32:58.990" v="1589" actId="478"/>
          <ac:spMkLst>
            <pc:docMk/>
            <pc:sldMk cId="1056515395" sldId="315"/>
            <ac:spMk id="14" creationId="{A6470AC0-43E6-2101-38A8-25397C60B7E7}"/>
          </ac:spMkLst>
        </pc:spChg>
        <pc:spChg chg="mod">
          <ac:chgData name="木下　淳博" userId="e1db7e06-3dae-4de8-82f0-cfc41f60bba8" providerId="ADAL" clId="{C7D61CB4-0D05-4544-863B-77C0941B449D}" dt="2023-12-05T10:33:58.128" v="1643"/>
          <ac:spMkLst>
            <pc:docMk/>
            <pc:sldMk cId="1056515395" sldId="315"/>
            <ac:spMk id="15" creationId="{C27CB76F-BD2D-1DF2-D41D-E72D4C110C1B}"/>
          </ac:spMkLst>
        </pc:spChg>
        <pc:spChg chg="mod">
          <ac:chgData name="木下　淳博" userId="e1db7e06-3dae-4de8-82f0-cfc41f60bba8" providerId="ADAL" clId="{C7D61CB4-0D05-4544-863B-77C0941B449D}" dt="2023-12-05T10:26:04.337" v="1502"/>
          <ac:spMkLst>
            <pc:docMk/>
            <pc:sldMk cId="1056515395" sldId="315"/>
            <ac:spMk id="17" creationId="{BB03B065-BD4D-7522-A5A3-D281DA1A0D4F}"/>
          </ac:spMkLst>
        </pc:spChg>
        <pc:spChg chg="mod">
          <ac:chgData name="木下　淳博" userId="e1db7e06-3dae-4de8-82f0-cfc41f60bba8" providerId="ADAL" clId="{C7D61CB4-0D05-4544-863B-77C0941B449D}" dt="2023-12-05T10:27:29.510" v="1508" actId="6549"/>
          <ac:spMkLst>
            <pc:docMk/>
            <pc:sldMk cId="1056515395" sldId="315"/>
            <ac:spMk id="18" creationId="{6C1F8401-2EFC-A9CE-1DF0-A41BC6770FC9}"/>
          </ac:spMkLst>
        </pc:spChg>
      </pc:sldChg>
      <pc:sldChg chg="modSp mod">
        <pc:chgData name="木下　淳博" userId="e1db7e06-3dae-4de8-82f0-cfc41f60bba8" providerId="ADAL" clId="{C7D61CB4-0D05-4544-863B-77C0941B449D}" dt="2023-12-05T02:58:04.233" v="834" actId="14100"/>
        <pc:sldMkLst>
          <pc:docMk/>
          <pc:sldMk cId="1531579106" sldId="350"/>
        </pc:sldMkLst>
        <pc:spChg chg="mod">
          <ac:chgData name="木下　淳博" userId="e1db7e06-3dae-4de8-82f0-cfc41f60bba8" providerId="ADAL" clId="{C7D61CB4-0D05-4544-863B-77C0941B449D}" dt="2023-12-05T02:51:40.350" v="363"/>
          <ac:spMkLst>
            <pc:docMk/>
            <pc:sldMk cId="1531579106" sldId="350"/>
            <ac:spMk id="2" creationId="{0FAE2971-8280-C260-6FCC-9AD1C716B90A}"/>
          </ac:spMkLst>
        </pc:spChg>
        <pc:spChg chg="mod">
          <ac:chgData name="木下　淳博" userId="e1db7e06-3dae-4de8-82f0-cfc41f60bba8" providerId="ADAL" clId="{C7D61CB4-0D05-4544-863B-77C0941B449D}" dt="2023-12-05T02:58:04.233" v="834" actId="14100"/>
          <ac:spMkLst>
            <pc:docMk/>
            <pc:sldMk cId="1531579106" sldId="350"/>
            <ac:spMk id="5" creationId="{397F4DD2-5BBE-F28D-2919-476F4A6EEFC3}"/>
          </ac:spMkLst>
        </pc:spChg>
        <pc:spChg chg="mod">
          <ac:chgData name="木下　淳博" userId="e1db7e06-3dae-4de8-82f0-cfc41f60bba8" providerId="ADAL" clId="{C7D61CB4-0D05-4544-863B-77C0941B449D}" dt="2023-12-05T02:56:52.605" v="786" actId="6549"/>
          <ac:spMkLst>
            <pc:docMk/>
            <pc:sldMk cId="1531579106" sldId="350"/>
            <ac:spMk id="13" creationId="{38F15FC3-D913-EDF2-231B-2BDD6798C010}"/>
          </ac:spMkLst>
        </pc:spChg>
        <pc:spChg chg="mod">
          <ac:chgData name="木下　淳博" userId="e1db7e06-3dae-4de8-82f0-cfc41f60bba8" providerId="ADAL" clId="{C7D61CB4-0D05-4544-863B-77C0941B449D}" dt="2023-12-05T02:56:56.791" v="792"/>
          <ac:spMkLst>
            <pc:docMk/>
            <pc:sldMk cId="1531579106" sldId="350"/>
            <ac:spMk id="15" creationId="{07C1BE42-44E8-D10E-BEC9-A8610CF62D5F}"/>
          </ac:spMkLst>
        </pc:spChg>
        <pc:spChg chg="mod">
          <ac:chgData name="木下　淳博" userId="e1db7e06-3dae-4de8-82f0-cfc41f60bba8" providerId="ADAL" clId="{C7D61CB4-0D05-4544-863B-77C0941B449D}" dt="2023-12-05T02:56:23.636" v="777"/>
          <ac:spMkLst>
            <pc:docMk/>
            <pc:sldMk cId="1531579106" sldId="350"/>
            <ac:spMk id="16" creationId="{79FDEFF2-3051-6E8B-CCB9-0359A260F168}"/>
          </ac:spMkLst>
        </pc:spChg>
        <pc:spChg chg="mod">
          <ac:chgData name="木下　淳博" userId="e1db7e06-3dae-4de8-82f0-cfc41f60bba8" providerId="ADAL" clId="{C7D61CB4-0D05-4544-863B-77C0941B449D}" dt="2023-12-05T02:57:06.894" v="797"/>
          <ac:spMkLst>
            <pc:docMk/>
            <pc:sldMk cId="1531579106" sldId="350"/>
            <ac:spMk id="18" creationId="{9AE906F8-DD23-E779-6436-318779B64511}"/>
          </ac:spMkLst>
        </pc:spChg>
        <pc:spChg chg="mod">
          <ac:chgData name="木下　淳博" userId="e1db7e06-3dae-4de8-82f0-cfc41f60bba8" providerId="ADAL" clId="{C7D61CB4-0D05-4544-863B-77C0941B449D}" dt="2023-12-05T02:57:05.349" v="793" actId="1076"/>
          <ac:spMkLst>
            <pc:docMk/>
            <pc:sldMk cId="1531579106" sldId="350"/>
            <ac:spMk id="20" creationId="{141B64C6-2319-FF87-5511-AAB061686022}"/>
          </ac:spMkLst>
        </pc:spChg>
        <pc:spChg chg="mod">
          <ac:chgData name="木下　淳博" userId="e1db7e06-3dae-4de8-82f0-cfc41f60bba8" providerId="ADAL" clId="{C7D61CB4-0D05-4544-863B-77C0941B449D}" dt="2023-12-05T02:57:43.904" v="816" actId="6549"/>
          <ac:spMkLst>
            <pc:docMk/>
            <pc:sldMk cId="1531579106" sldId="350"/>
            <ac:spMk id="22" creationId="{98759E81-4F9A-AE73-451D-25CDFE51AEBA}"/>
          </ac:spMkLst>
        </pc:spChg>
      </pc:sldChg>
      <pc:sldChg chg="del">
        <pc:chgData name="木下　淳博" userId="e1db7e06-3dae-4de8-82f0-cfc41f60bba8" providerId="ADAL" clId="{C7D61CB4-0D05-4544-863B-77C0941B449D}" dt="2023-12-05T10:35:14.919" v="1644" actId="47"/>
        <pc:sldMkLst>
          <pc:docMk/>
          <pc:sldMk cId="1568048597" sldId="427"/>
        </pc:sldMkLst>
      </pc:sldChg>
      <pc:sldChg chg="modSp mod">
        <pc:chgData name="木下　淳博" userId="e1db7e06-3dae-4de8-82f0-cfc41f60bba8" providerId="ADAL" clId="{C7D61CB4-0D05-4544-863B-77C0941B449D}" dt="2023-12-05T10:37:24.435" v="1651"/>
        <pc:sldMkLst>
          <pc:docMk/>
          <pc:sldMk cId="701781470" sldId="430"/>
        </pc:sldMkLst>
        <pc:spChg chg="mod">
          <ac:chgData name="木下　淳博" userId="e1db7e06-3dae-4de8-82f0-cfc41f60bba8" providerId="ADAL" clId="{C7D61CB4-0D05-4544-863B-77C0941B449D}" dt="2023-12-05T10:37:24.435" v="1651"/>
          <ac:spMkLst>
            <pc:docMk/>
            <pc:sldMk cId="701781470" sldId="430"/>
            <ac:spMk id="10" creationId="{19B96B43-EE79-B2E7-9226-9D0D69FA8621}"/>
          </ac:spMkLst>
        </pc:spChg>
      </pc:sldChg>
      <pc:sldChg chg="addSp modSp mod">
        <pc:chgData name="木下　淳博" userId="e1db7e06-3dae-4de8-82f0-cfc41f60bba8" providerId="ADAL" clId="{C7D61CB4-0D05-4544-863B-77C0941B449D}" dt="2023-12-05T10:37:44.186" v="1655" actId="1076"/>
        <pc:sldMkLst>
          <pc:docMk/>
          <pc:sldMk cId="898804156" sldId="431"/>
        </pc:sldMkLst>
        <pc:spChg chg="add mod">
          <ac:chgData name="木下　淳博" userId="e1db7e06-3dae-4de8-82f0-cfc41f60bba8" providerId="ADAL" clId="{C7D61CB4-0D05-4544-863B-77C0941B449D}" dt="2023-12-05T10:37:44.186" v="1655" actId="1076"/>
          <ac:spMkLst>
            <pc:docMk/>
            <pc:sldMk cId="898804156" sldId="431"/>
            <ac:spMk id="25" creationId="{CEF96038-E425-314F-53FB-5EC1EC6DD6E8}"/>
          </ac:spMkLst>
        </pc:spChg>
        <pc:picChg chg="mod">
          <ac:chgData name="木下　淳博" userId="e1db7e06-3dae-4de8-82f0-cfc41f60bba8" providerId="ADAL" clId="{C7D61CB4-0D05-4544-863B-77C0941B449D}" dt="2023-12-05T10:37:39.765" v="1654" actId="1076"/>
          <ac:picMkLst>
            <pc:docMk/>
            <pc:sldMk cId="898804156" sldId="431"/>
            <ac:picMk id="2050" creationId="{BD91B3D9-654F-2127-4E98-B2E44D09C170}"/>
          </ac:picMkLst>
        </pc:picChg>
      </pc:sldChg>
      <pc:sldChg chg="modSp mod">
        <pc:chgData name="木下　淳博" userId="e1db7e06-3dae-4de8-82f0-cfc41f60bba8" providerId="ADAL" clId="{C7D61CB4-0D05-4544-863B-77C0941B449D}" dt="2023-12-05T01:06:28.645" v="0" actId="13926"/>
        <pc:sldMkLst>
          <pc:docMk/>
          <pc:sldMk cId="125172478" sldId="512"/>
        </pc:sldMkLst>
        <pc:spChg chg="mod">
          <ac:chgData name="木下　淳博" userId="e1db7e06-3dae-4de8-82f0-cfc41f60bba8" providerId="ADAL" clId="{C7D61CB4-0D05-4544-863B-77C0941B449D}" dt="2023-12-05T01:06:28.645" v="0" actId="13926"/>
          <ac:spMkLst>
            <pc:docMk/>
            <pc:sldMk cId="125172478" sldId="512"/>
            <ac:spMk id="2" creationId="{0FAE2971-8280-C260-6FCC-9AD1C716B90A}"/>
          </ac:spMkLst>
        </pc:spChg>
      </pc:sldChg>
      <pc:sldChg chg="modSp mod">
        <pc:chgData name="木下　淳博" userId="e1db7e06-3dae-4de8-82f0-cfc41f60bba8" providerId="ADAL" clId="{C7D61CB4-0D05-4544-863B-77C0941B449D}" dt="2023-12-05T01:14:25.069" v="7" actId="13926"/>
        <pc:sldMkLst>
          <pc:docMk/>
          <pc:sldMk cId="167281433" sldId="513"/>
        </pc:sldMkLst>
        <pc:spChg chg="mod">
          <ac:chgData name="木下　淳博" userId="e1db7e06-3dae-4de8-82f0-cfc41f60bba8" providerId="ADAL" clId="{C7D61CB4-0D05-4544-863B-77C0941B449D}" dt="2023-12-05T01:14:25.069" v="7" actId="13926"/>
          <ac:spMkLst>
            <pc:docMk/>
            <pc:sldMk cId="167281433" sldId="513"/>
            <ac:spMk id="10" creationId="{5B0D93E7-3165-67C3-BEFB-737CCA3264ED}"/>
          </ac:spMkLst>
        </pc:spChg>
      </pc:sldChg>
      <pc:sldChg chg="modSp mod">
        <pc:chgData name="木下　淳博" userId="e1db7e06-3dae-4de8-82f0-cfc41f60bba8" providerId="ADAL" clId="{C7D61CB4-0D05-4544-863B-77C0941B449D}" dt="2023-12-05T01:25:30.081" v="37" actId="13926"/>
        <pc:sldMkLst>
          <pc:docMk/>
          <pc:sldMk cId="3682878444" sldId="514"/>
        </pc:sldMkLst>
        <pc:spChg chg="mod">
          <ac:chgData name="木下　淳博" userId="e1db7e06-3dae-4de8-82f0-cfc41f60bba8" providerId="ADAL" clId="{C7D61CB4-0D05-4544-863B-77C0941B449D}" dt="2023-12-05T01:25:30.081" v="37" actId="13926"/>
          <ac:spMkLst>
            <pc:docMk/>
            <pc:sldMk cId="3682878444" sldId="514"/>
            <ac:spMk id="15" creationId="{B6FBBA56-D5D4-87AD-9801-0C5A70ABF942}"/>
          </ac:spMkLst>
        </pc:spChg>
      </pc:sldChg>
      <pc:sldChg chg="modSp mod">
        <pc:chgData name="木下　淳博" userId="e1db7e06-3dae-4de8-82f0-cfc41f60bba8" providerId="ADAL" clId="{C7D61CB4-0D05-4544-863B-77C0941B449D}" dt="2023-12-05T01:32:08.468" v="39" actId="13926"/>
        <pc:sldMkLst>
          <pc:docMk/>
          <pc:sldMk cId="417590782" sldId="515"/>
        </pc:sldMkLst>
        <pc:spChg chg="mod">
          <ac:chgData name="木下　淳博" userId="e1db7e06-3dae-4de8-82f0-cfc41f60bba8" providerId="ADAL" clId="{C7D61CB4-0D05-4544-863B-77C0941B449D}" dt="2023-12-05T01:32:08.468" v="39" actId="13926"/>
          <ac:spMkLst>
            <pc:docMk/>
            <pc:sldMk cId="417590782" sldId="515"/>
            <ac:spMk id="10" creationId="{554DBA80-93AC-ADD6-0D1B-2A9FE82322D3}"/>
          </ac:spMkLst>
        </pc:spChg>
      </pc:sldChg>
      <pc:sldChg chg="modSp mod">
        <pc:chgData name="木下　淳博" userId="e1db7e06-3dae-4de8-82f0-cfc41f60bba8" providerId="ADAL" clId="{C7D61CB4-0D05-4544-863B-77C0941B449D}" dt="2023-12-05T02:59:14.793" v="963" actId="1076"/>
        <pc:sldMkLst>
          <pc:docMk/>
          <pc:sldMk cId="3443561839" sldId="561"/>
        </pc:sldMkLst>
        <pc:spChg chg="mod">
          <ac:chgData name="木下　淳博" userId="e1db7e06-3dae-4de8-82f0-cfc41f60bba8" providerId="ADAL" clId="{C7D61CB4-0D05-4544-863B-77C0941B449D}" dt="2023-12-05T02:59:14.793" v="963" actId="1076"/>
          <ac:spMkLst>
            <pc:docMk/>
            <pc:sldMk cId="3443561839" sldId="561"/>
            <ac:spMk id="3" creationId="{7A38A49E-61FA-1B94-2DFD-A71AB77004BD}"/>
          </ac:spMkLst>
        </pc:spChg>
        <pc:spChg chg="mod">
          <ac:chgData name="木下　淳博" userId="e1db7e06-3dae-4de8-82f0-cfc41f60bba8" providerId="ADAL" clId="{C7D61CB4-0D05-4544-863B-77C0941B449D}" dt="2023-12-05T02:59:10.048" v="962"/>
          <ac:spMkLst>
            <pc:docMk/>
            <pc:sldMk cId="3443561839" sldId="561"/>
            <ac:spMk id="11" creationId="{DA4A9358-35F8-6FAF-89F2-F17C56EFB371}"/>
          </ac:spMkLst>
        </pc:spChg>
      </pc:sldChg>
      <pc:sldChg chg="modSp mod">
        <pc:chgData name="木下　淳博" userId="e1db7e06-3dae-4de8-82f0-cfc41f60bba8" providerId="ADAL" clId="{C7D61CB4-0D05-4544-863B-77C0941B449D}" dt="2023-12-05T01:17:25.047" v="33" actId="13926"/>
        <pc:sldMkLst>
          <pc:docMk/>
          <pc:sldMk cId="2515003183" sldId="562"/>
        </pc:sldMkLst>
        <pc:spChg chg="mod">
          <ac:chgData name="木下　淳博" userId="e1db7e06-3dae-4de8-82f0-cfc41f60bba8" providerId="ADAL" clId="{C7D61CB4-0D05-4544-863B-77C0941B449D}" dt="2023-12-05T01:17:08.217" v="31" actId="14100"/>
          <ac:spMkLst>
            <pc:docMk/>
            <pc:sldMk cId="2515003183" sldId="562"/>
            <ac:spMk id="9" creationId="{A92FCBDB-2426-DEB8-810B-76B706C05E2E}"/>
          </ac:spMkLst>
        </pc:spChg>
        <pc:spChg chg="mod">
          <ac:chgData name="木下　淳博" userId="e1db7e06-3dae-4de8-82f0-cfc41f60bba8" providerId="ADAL" clId="{C7D61CB4-0D05-4544-863B-77C0941B449D}" dt="2023-12-05T01:17:11.500" v="32" actId="1076"/>
          <ac:spMkLst>
            <pc:docMk/>
            <pc:sldMk cId="2515003183" sldId="562"/>
            <ac:spMk id="11" creationId="{1120CB91-C92C-8593-9161-C3B13360C0EB}"/>
          </ac:spMkLst>
        </pc:spChg>
        <pc:spChg chg="mod">
          <ac:chgData name="木下　淳博" userId="e1db7e06-3dae-4de8-82f0-cfc41f60bba8" providerId="ADAL" clId="{C7D61CB4-0D05-4544-863B-77C0941B449D}" dt="2023-12-05T01:17:25.047" v="33" actId="13926"/>
          <ac:spMkLst>
            <pc:docMk/>
            <pc:sldMk cId="2515003183" sldId="562"/>
            <ac:spMk id="13" creationId="{D7386A64-4D76-C78A-CF1D-4120E202700F}"/>
          </ac:spMkLst>
        </pc:spChg>
      </pc:sldChg>
      <pc:sldChg chg="modSp mod">
        <pc:chgData name="木下　淳博" userId="e1db7e06-3dae-4de8-82f0-cfc41f60bba8" providerId="ADAL" clId="{C7D61CB4-0D05-4544-863B-77C0941B449D}" dt="2023-12-05T03:04:52.549" v="1124" actId="20577"/>
        <pc:sldMkLst>
          <pc:docMk/>
          <pc:sldMk cId="1250885725" sldId="566"/>
        </pc:sldMkLst>
        <pc:spChg chg="mod">
          <ac:chgData name="木下　淳博" userId="e1db7e06-3dae-4de8-82f0-cfc41f60bba8" providerId="ADAL" clId="{C7D61CB4-0D05-4544-863B-77C0941B449D}" dt="2023-12-05T03:04:52.549" v="1124" actId="20577"/>
          <ac:spMkLst>
            <pc:docMk/>
            <pc:sldMk cId="1250885725" sldId="566"/>
            <ac:spMk id="14" creationId="{1E431B2D-22FA-0ED4-488B-DCC3A7DB8C8D}"/>
          </ac:spMkLst>
        </pc:spChg>
      </pc:sldChg>
      <pc:sldChg chg="modSp mod">
        <pc:chgData name="木下　淳博" userId="e1db7e06-3dae-4de8-82f0-cfc41f60bba8" providerId="ADAL" clId="{C7D61CB4-0D05-4544-863B-77C0941B449D}" dt="2023-12-05T03:05:47.309" v="1130" actId="13926"/>
        <pc:sldMkLst>
          <pc:docMk/>
          <pc:sldMk cId="3774365879" sldId="567"/>
        </pc:sldMkLst>
        <pc:spChg chg="mod">
          <ac:chgData name="木下　淳博" userId="e1db7e06-3dae-4de8-82f0-cfc41f60bba8" providerId="ADAL" clId="{C7D61CB4-0D05-4544-863B-77C0941B449D}" dt="2023-12-05T03:05:47.309" v="1130" actId="13926"/>
          <ac:spMkLst>
            <pc:docMk/>
            <pc:sldMk cId="3774365879" sldId="567"/>
            <ac:spMk id="8" creationId="{357CF668-B210-B077-CC4E-83D2CBFD502E}"/>
          </ac:spMkLst>
        </pc:spChg>
      </pc:sldChg>
      <pc:sldChg chg="addSp modSp mod">
        <pc:chgData name="木下　淳博" userId="e1db7e06-3dae-4de8-82f0-cfc41f60bba8" providerId="ADAL" clId="{C7D61CB4-0D05-4544-863B-77C0941B449D}" dt="2023-12-05T03:08:49.389" v="1224" actId="20577"/>
        <pc:sldMkLst>
          <pc:docMk/>
          <pc:sldMk cId="490170147" sldId="568"/>
        </pc:sldMkLst>
        <pc:spChg chg="mod">
          <ac:chgData name="木下　淳博" userId="e1db7e06-3dae-4de8-82f0-cfc41f60bba8" providerId="ADAL" clId="{C7D61CB4-0D05-4544-863B-77C0941B449D}" dt="2023-12-05T03:08:49.389" v="1224" actId="20577"/>
          <ac:spMkLst>
            <pc:docMk/>
            <pc:sldMk cId="490170147" sldId="568"/>
            <ac:spMk id="3" creationId="{54067FFA-1D05-4166-02ED-CA653B97ED6E}"/>
          </ac:spMkLst>
        </pc:spChg>
        <pc:spChg chg="mod">
          <ac:chgData name="木下　淳博" userId="e1db7e06-3dae-4de8-82f0-cfc41f60bba8" providerId="ADAL" clId="{C7D61CB4-0D05-4544-863B-77C0941B449D}" dt="2023-12-05T03:06:08.886" v="1133" actId="6549"/>
          <ac:spMkLst>
            <pc:docMk/>
            <pc:sldMk cId="490170147" sldId="568"/>
            <ac:spMk id="8" creationId="{357CF668-B210-B077-CC4E-83D2CBFD502E}"/>
          </ac:spMkLst>
        </pc:spChg>
        <pc:spChg chg="add mod">
          <ac:chgData name="木下　淳博" userId="e1db7e06-3dae-4de8-82f0-cfc41f60bba8" providerId="ADAL" clId="{C7D61CB4-0D05-4544-863B-77C0941B449D}" dt="2023-12-05T03:08:20.172" v="1207" actId="14100"/>
          <ac:spMkLst>
            <pc:docMk/>
            <pc:sldMk cId="490170147" sldId="568"/>
            <ac:spMk id="9" creationId="{A0C4E598-6175-AE76-2DC8-B5DFB7671D79}"/>
          </ac:spMkLst>
        </pc:spChg>
      </pc:sldChg>
      <pc:sldChg chg="modSp mod">
        <pc:chgData name="木下　淳博" userId="e1db7e06-3dae-4de8-82f0-cfc41f60bba8" providerId="ADAL" clId="{C7D61CB4-0D05-4544-863B-77C0941B449D}" dt="2023-12-05T03:13:24.230" v="1436"/>
        <pc:sldMkLst>
          <pc:docMk/>
          <pc:sldMk cId="1568134956" sldId="569"/>
        </pc:sldMkLst>
        <pc:spChg chg="mod">
          <ac:chgData name="木下　淳博" userId="e1db7e06-3dae-4de8-82f0-cfc41f60bba8" providerId="ADAL" clId="{C7D61CB4-0D05-4544-863B-77C0941B449D}" dt="2023-12-05T03:13:24.230" v="1436"/>
          <ac:spMkLst>
            <pc:docMk/>
            <pc:sldMk cId="1568134956" sldId="569"/>
            <ac:spMk id="3" creationId="{A3C6DD89-E8DC-13AA-0679-3E2E3DA2AFFF}"/>
          </ac:spMkLst>
        </pc:spChg>
      </pc:sldChg>
      <pc:sldChg chg="modSp mod">
        <pc:chgData name="木下　淳博" userId="e1db7e06-3dae-4de8-82f0-cfc41f60bba8" providerId="ADAL" clId="{C7D61CB4-0D05-4544-863B-77C0941B449D}" dt="2023-12-05T01:28:06.366" v="38" actId="13926"/>
        <pc:sldMkLst>
          <pc:docMk/>
          <pc:sldMk cId="1893596466" sldId="571"/>
        </pc:sldMkLst>
        <pc:spChg chg="mod">
          <ac:chgData name="木下　淳博" userId="e1db7e06-3dae-4de8-82f0-cfc41f60bba8" providerId="ADAL" clId="{C7D61CB4-0D05-4544-863B-77C0941B449D}" dt="2023-12-05T01:28:06.366" v="38" actId="13926"/>
          <ac:spMkLst>
            <pc:docMk/>
            <pc:sldMk cId="1893596466" sldId="571"/>
            <ac:spMk id="17" creationId="{0D12CF50-914B-2FD4-E647-E300A7B02D92}"/>
          </ac:spMkLst>
        </pc:spChg>
      </pc:sldChg>
      <pc:sldChg chg="modSp mod">
        <pc:chgData name="木下　淳博" userId="e1db7e06-3dae-4de8-82f0-cfc41f60bba8" providerId="ADAL" clId="{C7D61CB4-0D05-4544-863B-77C0941B449D}" dt="2023-12-05T10:43:30.084" v="1767" actId="20577"/>
        <pc:sldMkLst>
          <pc:docMk/>
          <pc:sldMk cId="2354139903" sldId="583"/>
        </pc:sldMkLst>
        <pc:spChg chg="mod">
          <ac:chgData name="木下　淳博" userId="e1db7e06-3dae-4de8-82f0-cfc41f60bba8" providerId="ADAL" clId="{C7D61CB4-0D05-4544-863B-77C0941B449D}" dt="2023-12-05T10:43:30.084" v="1767" actId="20577"/>
          <ac:spMkLst>
            <pc:docMk/>
            <pc:sldMk cId="2354139903" sldId="583"/>
            <ac:spMk id="29" creationId="{1EEA811F-1DB4-E334-9425-55DB7D556A0C}"/>
          </ac:spMkLst>
        </pc:spChg>
      </pc:sldChg>
      <pc:sldChg chg="modSp mod">
        <pc:chgData name="木下　淳博" userId="e1db7e06-3dae-4de8-82f0-cfc41f60bba8" providerId="ADAL" clId="{C7D61CB4-0D05-4544-863B-77C0941B449D}" dt="2023-12-05T10:44:04.014" v="1775"/>
        <pc:sldMkLst>
          <pc:docMk/>
          <pc:sldMk cId="546143921" sldId="584"/>
        </pc:sldMkLst>
        <pc:spChg chg="mod">
          <ac:chgData name="木下　淳博" userId="e1db7e06-3dae-4de8-82f0-cfc41f60bba8" providerId="ADAL" clId="{C7D61CB4-0D05-4544-863B-77C0941B449D}" dt="2023-12-05T10:44:04.014" v="1775"/>
          <ac:spMkLst>
            <pc:docMk/>
            <pc:sldMk cId="546143921" sldId="584"/>
            <ac:spMk id="13" creationId="{F6E89798-48B4-EDAC-2220-5D3449ADE45D}"/>
          </ac:spMkLst>
        </pc:spChg>
        <pc:spChg chg="mod">
          <ac:chgData name="木下　淳博" userId="e1db7e06-3dae-4de8-82f0-cfc41f60bba8" providerId="ADAL" clId="{C7D61CB4-0D05-4544-863B-77C0941B449D}" dt="2023-12-05T01:58:48.470" v="120"/>
          <ac:spMkLst>
            <pc:docMk/>
            <pc:sldMk cId="546143921" sldId="584"/>
            <ac:spMk id="16" creationId="{AA2F1EA5-FA0D-D159-5863-6B3C29F64D93}"/>
          </ac:spMkLst>
        </pc:spChg>
        <pc:spChg chg="mod">
          <ac:chgData name="木下　淳博" userId="e1db7e06-3dae-4de8-82f0-cfc41f60bba8" providerId="ADAL" clId="{C7D61CB4-0D05-4544-863B-77C0941B449D}" dt="2023-12-05T01:58:28.704" v="100" actId="20577"/>
          <ac:spMkLst>
            <pc:docMk/>
            <pc:sldMk cId="546143921" sldId="584"/>
            <ac:spMk id="29" creationId="{1EEA811F-1DB4-E334-9425-55DB7D556A0C}"/>
          </ac:spMkLst>
        </pc:spChg>
      </pc:sldChg>
      <pc:sldChg chg="del">
        <pc:chgData name="木下　淳博" userId="e1db7e06-3dae-4de8-82f0-cfc41f60bba8" providerId="ADAL" clId="{C7D61CB4-0D05-4544-863B-77C0941B449D}" dt="2023-12-05T10:47:40.254" v="1776" actId="47"/>
        <pc:sldMkLst>
          <pc:docMk/>
          <pc:sldMk cId="4170996892" sldId="588"/>
        </pc:sldMkLst>
      </pc:sldChg>
      <pc:sldChg chg="modSp mod">
        <pc:chgData name="木下　淳博" userId="e1db7e06-3dae-4de8-82f0-cfc41f60bba8" providerId="ADAL" clId="{C7D61CB4-0D05-4544-863B-77C0941B449D}" dt="2023-12-05T10:49:08.327" v="1801" actId="255"/>
        <pc:sldMkLst>
          <pc:docMk/>
          <pc:sldMk cId="4064658543" sldId="589"/>
        </pc:sldMkLst>
        <pc:spChg chg="mod">
          <ac:chgData name="木下　淳博" userId="e1db7e06-3dae-4de8-82f0-cfc41f60bba8" providerId="ADAL" clId="{C7D61CB4-0D05-4544-863B-77C0941B449D}" dt="2023-12-05T10:49:08.327" v="1801" actId="255"/>
          <ac:spMkLst>
            <pc:docMk/>
            <pc:sldMk cId="4064658543" sldId="589"/>
            <ac:spMk id="11" creationId="{9C8CFA96-97B1-7AF0-33C6-EF05D45CCBDE}"/>
          </ac:spMkLst>
        </pc:spChg>
        <pc:spChg chg="mod">
          <ac:chgData name="木下　淳博" userId="e1db7e06-3dae-4de8-82f0-cfc41f60bba8" providerId="ADAL" clId="{C7D61CB4-0D05-4544-863B-77C0941B449D}" dt="2023-12-05T10:48:59.856" v="1800"/>
          <ac:spMkLst>
            <pc:docMk/>
            <pc:sldMk cId="4064658543" sldId="589"/>
            <ac:spMk id="13" creationId="{C6CAFD14-4C32-041D-BC5B-F9ECEC7B7DDD}"/>
          </ac:spMkLst>
        </pc:spChg>
        <pc:spChg chg="mod">
          <ac:chgData name="木下　淳博" userId="e1db7e06-3dae-4de8-82f0-cfc41f60bba8" providerId="ADAL" clId="{C7D61CB4-0D05-4544-863B-77C0941B449D}" dt="2023-12-05T10:48:15.056" v="1777" actId="13926"/>
          <ac:spMkLst>
            <pc:docMk/>
            <pc:sldMk cId="4064658543" sldId="589"/>
            <ac:spMk id="18" creationId="{D05C7338-D532-E761-7E79-F0FF68769992}"/>
          </ac:spMkLst>
        </pc:spChg>
      </pc:sldChg>
      <pc:sldChg chg="modSp mod">
        <pc:chgData name="木下　淳博" userId="e1db7e06-3dae-4de8-82f0-cfc41f60bba8" providerId="ADAL" clId="{C7D61CB4-0D05-4544-863B-77C0941B449D}" dt="2023-12-05T10:49:37.092" v="1817" actId="14100"/>
        <pc:sldMkLst>
          <pc:docMk/>
          <pc:sldMk cId="243653145" sldId="590"/>
        </pc:sldMkLst>
        <pc:spChg chg="mod">
          <ac:chgData name="木下　淳博" userId="e1db7e06-3dae-4de8-82f0-cfc41f60bba8" providerId="ADAL" clId="{C7D61CB4-0D05-4544-863B-77C0941B449D}" dt="2023-12-05T10:49:27.485" v="1809" actId="255"/>
          <ac:spMkLst>
            <pc:docMk/>
            <pc:sldMk cId="243653145" sldId="590"/>
            <ac:spMk id="6" creationId="{57B52B78-555D-13E4-82E5-7666EA8338F2}"/>
          </ac:spMkLst>
        </pc:spChg>
        <pc:spChg chg="mod">
          <ac:chgData name="木下　淳博" userId="e1db7e06-3dae-4de8-82f0-cfc41f60bba8" providerId="ADAL" clId="{C7D61CB4-0D05-4544-863B-77C0941B449D}" dt="2023-12-05T10:49:37.092" v="1817" actId="14100"/>
          <ac:spMkLst>
            <pc:docMk/>
            <pc:sldMk cId="243653145" sldId="590"/>
            <ac:spMk id="7" creationId="{402DF34A-670F-04D1-62D7-DF1BCED08D00}"/>
          </ac:spMkLst>
        </pc:spChg>
      </pc:sldChg>
      <pc:sldChg chg="addSp modSp mod">
        <pc:chgData name="木下　淳博" userId="e1db7e06-3dae-4de8-82f0-cfc41f60bba8" providerId="ADAL" clId="{C7D61CB4-0D05-4544-863B-77C0941B449D}" dt="2023-12-05T03:04:04.375" v="1121"/>
        <pc:sldMkLst>
          <pc:docMk/>
          <pc:sldMk cId="1880975570" sldId="591"/>
        </pc:sldMkLst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" creationId="{2F1F20CD-224D-33E7-4570-45C00B9F119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3" creationId="{4E099A95-BF37-A0B5-5991-E676EDAAE802}"/>
          </ac:spMkLst>
        </pc:spChg>
        <pc:spChg chg="add mod">
          <ac:chgData name="木下　淳博" userId="e1db7e06-3dae-4de8-82f0-cfc41f60bba8" providerId="ADAL" clId="{C7D61CB4-0D05-4544-863B-77C0941B449D}" dt="2023-12-05T03:04:04.375" v="1121"/>
          <ac:spMkLst>
            <pc:docMk/>
            <pc:sldMk cId="1880975570" sldId="591"/>
            <ac:spMk id="7" creationId="{6B83A4AB-7AD3-79F4-6341-8718E6B3256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8" creationId="{73A35B92-8779-A1FC-DB64-4F4D9986D9AF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2" creationId="{2A5437FB-4F30-F9A7-17E0-9C96A416A215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24" creationId="{9BF3D80B-5D06-A2CA-CA16-DECE07943D89}"/>
          </ac:spMkLst>
        </pc:spChg>
        <pc:spChg chg="mod">
          <ac:chgData name="木下　淳博" userId="e1db7e06-3dae-4de8-82f0-cfc41f60bba8" providerId="ADAL" clId="{C7D61CB4-0D05-4544-863B-77C0941B449D}" dt="2023-12-05T02:59:53.155" v="964" actId="1076"/>
          <ac:spMkLst>
            <pc:docMk/>
            <pc:sldMk cId="1880975570" sldId="591"/>
            <ac:spMk id="25" creationId="{4C6D6FF1-9A35-A42A-A2E9-7A8FBFE8809C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6" creationId="{164AD14A-1639-BDE7-5954-F0C6DB22F05E}"/>
          </ac:spMkLst>
        </pc:spChg>
        <pc:spChg chg="mod">
          <ac:chgData name="木下　淳博" userId="e1db7e06-3dae-4de8-82f0-cfc41f60bba8" providerId="ADAL" clId="{C7D61CB4-0D05-4544-863B-77C0941B449D}" dt="2023-12-05T03:02:20.643" v="1081" actId="1076"/>
          <ac:spMkLst>
            <pc:docMk/>
            <pc:sldMk cId="1880975570" sldId="591"/>
            <ac:spMk id="29" creationId="{B1D0DBA6-5E25-BB43-8333-C030E4C64A49}"/>
          </ac:spMkLst>
        </pc:spChg>
      </pc:sldChg>
      <pc:sldChg chg="delSp modSp mod">
        <pc:chgData name="木下　淳博" userId="e1db7e06-3dae-4de8-82f0-cfc41f60bba8" providerId="ADAL" clId="{C7D61CB4-0D05-4544-863B-77C0941B449D}" dt="2023-12-05T10:52:02.308" v="1938"/>
        <pc:sldMkLst>
          <pc:docMk/>
          <pc:sldMk cId="3643619683" sldId="593"/>
        </pc:sldMkLst>
        <pc:spChg chg="del">
          <ac:chgData name="木下　淳博" userId="e1db7e06-3dae-4de8-82f0-cfc41f60bba8" providerId="ADAL" clId="{C7D61CB4-0D05-4544-863B-77C0941B449D}" dt="2023-12-05T10:50:53.988" v="1844" actId="478"/>
          <ac:spMkLst>
            <pc:docMk/>
            <pc:sldMk cId="3643619683" sldId="593"/>
            <ac:spMk id="2" creationId="{411318E4-8863-7D3D-133A-F5366DE35F5E}"/>
          </ac:spMkLst>
        </pc:spChg>
        <pc:spChg chg="mod">
          <ac:chgData name="木下　淳博" userId="e1db7e06-3dae-4de8-82f0-cfc41f60bba8" providerId="ADAL" clId="{C7D61CB4-0D05-4544-863B-77C0941B449D}" dt="2023-12-05T10:51:55.910" v="1931"/>
          <ac:spMkLst>
            <pc:docMk/>
            <pc:sldMk cId="3643619683" sldId="593"/>
            <ac:spMk id="4" creationId="{30D4D87A-A1C5-6864-C2DC-46113BDA63D1}"/>
          </ac:spMkLst>
        </pc:spChg>
        <pc:spChg chg="mod">
          <ac:chgData name="木下　淳博" userId="e1db7e06-3dae-4de8-82f0-cfc41f60bba8" providerId="ADAL" clId="{C7D61CB4-0D05-4544-863B-77C0941B449D}" dt="2023-12-05T10:52:02.308" v="1938"/>
          <ac:spMkLst>
            <pc:docMk/>
            <pc:sldMk cId="3643619683" sldId="593"/>
            <ac:spMk id="10" creationId="{4DD250C4-9CC4-3501-580A-36910E15CD1D}"/>
          </ac:spMkLst>
        </pc:spChg>
        <pc:spChg chg="mod">
          <ac:chgData name="木下　淳博" userId="e1db7e06-3dae-4de8-82f0-cfc41f60bba8" providerId="ADAL" clId="{C7D61CB4-0D05-4544-863B-77C0941B449D}" dt="2023-12-05T10:51:45.568" v="1924" actId="14100"/>
          <ac:spMkLst>
            <pc:docMk/>
            <pc:sldMk cId="3643619683" sldId="593"/>
            <ac:spMk id="22" creationId="{A2343ECD-6C4E-09F9-F7E5-0A20CC96814B}"/>
          </ac:spMkLst>
        </pc:spChg>
      </pc:sldChg>
      <pc:sldChg chg="delSp modSp mod">
        <pc:chgData name="木下　淳博" userId="e1db7e06-3dae-4de8-82f0-cfc41f60bba8" providerId="ADAL" clId="{C7D61CB4-0D05-4544-863B-77C0941B449D}" dt="2023-12-05T11:04:02.603" v="2302" actId="13926"/>
        <pc:sldMkLst>
          <pc:docMk/>
          <pc:sldMk cId="1047478947" sldId="594"/>
        </pc:sldMkLst>
        <pc:spChg chg="mod">
          <ac:chgData name="木下　淳博" userId="e1db7e06-3dae-4de8-82f0-cfc41f60bba8" providerId="ADAL" clId="{C7D61CB4-0D05-4544-863B-77C0941B449D}" dt="2023-12-05T11:04:02.603" v="2302" actId="13926"/>
          <ac:spMkLst>
            <pc:docMk/>
            <pc:sldMk cId="1047478947" sldId="594"/>
            <ac:spMk id="3" creationId="{51EDA6BC-2617-EB44-5DE1-050A8D9370F3}"/>
          </ac:spMkLst>
        </pc:spChg>
        <pc:spChg chg="del">
          <ac:chgData name="木下　淳博" userId="e1db7e06-3dae-4de8-82f0-cfc41f60bba8" providerId="ADAL" clId="{C7D61CB4-0D05-4544-863B-77C0941B449D}" dt="2023-12-05T10:52:11.703" v="1939" actId="478"/>
          <ac:spMkLst>
            <pc:docMk/>
            <pc:sldMk cId="1047478947" sldId="594"/>
            <ac:spMk id="8" creationId="{38237B2F-3A1E-C9E3-B361-D8CBCAF5C4FE}"/>
          </ac:spMkLst>
        </pc:spChg>
        <pc:spChg chg="mod">
          <ac:chgData name="木下　淳博" userId="e1db7e06-3dae-4de8-82f0-cfc41f60bba8" providerId="ADAL" clId="{C7D61CB4-0D05-4544-863B-77C0941B449D}" dt="2023-12-05T10:52:27.488" v="1958"/>
          <ac:spMkLst>
            <pc:docMk/>
            <pc:sldMk cId="1047478947" sldId="594"/>
            <ac:spMk id="15" creationId="{8EAE4981-5124-BD0B-4115-146A28A0B0FA}"/>
          </ac:spMkLst>
        </pc:spChg>
        <pc:spChg chg="mod">
          <ac:chgData name="木下　淳博" userId="e1db7e06-3dae-4de8-82f0-cfc41f60bba8" providerId="ADAL" clId="{C7D61CB4-0D05-4544-863B-77C0941B449D}" dt="2023-12-05T11:03:58.808" v="2301" actId="13926"/>
          <ac:spMkLst>
            <pc:docMk/>
            <pc:sldMk cId="1047478947" sldId="594"/>
            <ac:spMk id="18" creationId="{1D323140-887D-0DD0-981B-B86D8FF20137}"/>
          </ac:spMkLst>
        </pc:spChg>
      </pc:sldChg>
      <pc:sldChg chg="addSp delSp modSp mod">
        <pc:chgData name="木下　淳博" userId="e1db7e06-3dae-4de8-82f0-cfc41f60bba8" providerId="ADAL" clId="{C7D61CB4-0D05-4544-863B-77C0941B449D}" dt="2023-12-05T10:57:03.890" v="2239"/>
        <pc:sldMkLst>
          <pc:docMk/>
          <pc:sldMk cId="3880582561" sldId="596"/>
        </pc:sldMkLst>
        <pc:spChg chg="add mod">
          <ac:chgData name="木下　淳博" userId="e1db7e06-3dae-4de8-82f0-cfc41f60bba8" providerId="ADAL" clId="{C7D61CB4-0D05-4544-863B-77C0941B449D}" dt="2023-12-05T10:56:54.212" v="2236" actId="14100"/>
          <ac:spMkLst>
            <pc:docMk/>
            <pc:sldMk cId="3880582561" sldId="596"/>
            <ac:spMk id="2" creationId="{C2626976-ED5F-94B2-015D-6734D4A9641B}"/>
          </ac:spMkLst>
        </pc:spChg>
        <pc:spChg chg="del">
          <ac:chgData name="木下　淳博" userId="e1db7e06-3dae-4de8-82f0-cfc41f60bba8" providerId="ADAL" clId="{C7D61CB4-0D05-4544-863B-77C0941B449D}" dt="2023-12-05T10:53:42.097" v="2020" actId="478"/>
          <ac:spMkLst>
            <pc:docMk/>
            <pc:sldMk cId="3880582561" sldId="596"/>
            <ac:spMk id="3" creationId="{88EBEFA7-8C8B-8A71-18A1-85197135BC56}"/>
          </ac:spMkLst>
        </pc:spChg>
        <pc:spChg chg="mod">
          <ac:chgData name="木下　淳博" userId="e1db7e06-3dae-4de8-82f0-cfc41f60bba8" providerId="ADAL" clId="{C7D61CB4-0D05-4544-863B-77C0941B449D}" dt="2023-12-05T10:57:03.890" v="2239"/>
          <ac:spMkLst>
            <pc:docMk/>
            <pc:sldMk cId="3880582561" sldId="596"/>
            <ac:spMk id="8" creationId="{127168C2-4ABF-03EA-CC67-C25F2D312AA9}"/>
          </ac:spMkLst>
        </pc:spChg>
        <pc:spChg chg="del mod">
          <ac:chgData name="木下　淳博" userId="e1db7e06-3dae-4de8-82f0-cfc41f60bba8" providerId="ADAL" clId="{C7D61CB4-0D05-4544-863B-77C0941B449D}" dt="2023-12-05T10:53:43.943" v="2022" actId="478"/>
          <ac:spMkLst>
            <pc:docMk/>
            <pc:sldMk cId="3880582561" sldId="596"/>
            <ac:spMk id="9" creationId="{D0232461-44F3-F9E9-5D6F-8626E86E1C78}"/>
          </ac:spMkLst>
        </pc:spChg>
        <pc:spChg chg="del">
          <ac:chgData name="木下　淳博" userId="e1db7e06-3dae-4de8-82f0-cfc41f60bba8" providerId="ADAL" clId="{C7D61CB4-0D05-4544-863B-77C0941B449D}" dt="2023-12-05T10:53:03.600" v="1961" actId="478"/>
          <ac:spMkLst>
            <pc:docMk/>
            <pc:sldMk cId="3880582561" sldId="596"/>
            <ac:spMk id="14" creationId="{0512FFC4-D15E-6058-65E9-4860937E30C5}"/>
          </ac:spMkLst>
        </pc:spChg>
        <pc:spChg chg="mod">
          <ac:chgData name="木下　淳博" userId="e1db7e06-3dae-4de8-82f0-cfc41f60bba8" providerId="ADAL" clId="{C7D61CB4-0D05-4544-863B-77C0941B449D}" dt="2023-12-05T10:54:16.486" v="2026" actId="13926"/>
          <ac:spMkLst>
            <pc:docMk/>
            <pc:sldMk cId="3880582561" sldId="596"/>
            <ac:spMk id="17" creationId="{0D12CF50-914B-2FD4-E647-E300A7B02D92}"/>
          </ac:spMkLst>
        </pc:spChg>
        <pc:spChg chg="del">
          <ac:chgData name="木下　淳博" userId="e1db7e06-3dae-4de8-82f0-cfc41f60bba8" providerId="ADAL" clId="{C7D61CB4-0D05-4544-863B-77C0941B449D}" dt="2023-12-05T10:53:45.259" v="2023" actId="478"/>
          <ac:spMkLst>
            <pc:docMk/>
            <pc:sldMk cId="3880582561" sldId="596"/>
            <ac:spMk id="22" creationId="{777F3AE9-6DFF-E511-2C0B-F54622953611}"/>
          </ac:spMkLst>
        </pc:spChg>
        <pc:spChg chg="mod">
          <ac:chgData name="木下　淳博" userId="e1db7e06-3dae-4de8-82f0-cfc41f60bba8" providerId="ADAL" clId="{C7D61CB4-0D05-4544-863B-77C0941B449D}" dt="2023-12-05T10:53:31.500" v="2019" actId="20577"/>
          <ac:spMkLst>
            <pc:docMk/>
            <pc:sldMk cId="3880582561" sldId="596"/>
            <ac:spMk id="29" creationId="{447E5888-4810-CCBD-225B-BE5E382A4670}"/>
          </ac:spMkLst>
        </pc:spChg>
      </pc:sldChg>
      <pc:sldChg chg="delSp modSp mod">
        <pc:chgData name="木下　淳博" userId="e1db7e06-3dae-4de8-82f0-cfc41f60bba8" providerId="ADAL" clId="{C7D61CB4-0D05-4544-863B-77C0941B449D}" dt="2023-12-05T10:58:19.523" v="2286" actId="6549"/>
        <pc:sldMkLst>
          <pc:docMk/>
          <pc:sldMk cId="532578755" sldId="597"/>
        </pc:sldMkLst>
        <pc:spChg chg="del">
          <ac:chgData name="木下　淳博" userId="e1db7e06-3dae-4de8-82f0-cfc41f60bba8" providerId="ADAL" clId="{C7D61CB4-0D05-4544-863B-77C0941B449D}" dt="2023-12-05T10:57:16.355" v="2240" actId="478"/>
          <ac:spMkLst>
            <pc:docMk/>
            <pc:sldMk cId="532578755" sldId="597"/>
            <ac:spMk id="6" creationId="{9287FC10-954C-3BCA-BDC1-B07EB7C9CC1F}"/>
          </ac:spMkLst>
        </pc:spChg>
        <pc:spChg chg="mod">
          <ac:chgData name="木下　淳博" userId="e1db7e06-3dae-4de8-82f0-cfc41f60bba8" providerId="ADAL" clId="{C7D61CB4-0D05-4544-863B-77C0941B449D}" dt="2023-12-05T10:03:21.151" v="1450" actId="6549"/>
          <ac:spMkLst>
            <pc:docMk/>
            <pc:sldMk cId="532578755" sldId="597"/>
            <ac:spMk id="7" creationId="{AEBA711A-D924-B908-CAF6-CFF09AB8C42E}"/>
          </ac:spMkLst>
        </pc:spChg>
        <pc:spChg chg="mod">
          <ac:chgData name="木下　淳博" userId="e1db7e06-3dae-4de8-82f0-cfc41f60bba8" providerId="ADAL" clId="{C7D61CB4-0D05-4544-863B-77C0941B449D}" dt="2023-12-05T10:58:19.523" v="2286" actId="6549"/>
          <ac:spMkLst>
            <pc:docMk/>
            <pc:sldMk cId="532578755" sldId="597"/>
            <ac:spMk id="10" creationId="{5B21A929-0F17-518B-1DE9-E674FB623B65}"/>
          </ac:spMkLst>
        </pc:spChg>
        <pc:spChg chg="mod">
          <ac:chgData name="木下　淳博" userId="e1db7e06-3dae-4de8-82f0-cfc41f60bba8" providerId="ADAL" clId="{C7D61CB4-0D05-4544-863B-77C0941B449D}" dt="2023-12-05T10:03:38.535" v="1452"/>
          <ac:spMkLst>
            <pc:docMk/>
            <pc:sldMk cId="532578755" sldId="597"/>
            <ac:spMk id="20" creationId="{7C5C6144-825F-9215-B25D-FFB1A953CA09}"/>
          </ac:spMkLst>
        </pc:spChg>
        <pc:spChg chg="mod">
          <ac:chgData name="木下　淳博" userId="e1db7e06-3dae-4de8-82f0-cfc41f60bba8" providerId="ADAL" clId="{C7D61CB4-0D05-4544-863B-77C0941B449D}" dt="2023-12-05T10:03:46.830" v="1463"/>
          <ac:spMkLst>
            <pc:docMk/>
            <pc:sldMk cId="532578755" sldId="597"/>
            <ac:spMk id="21" creationId="{FC074159-9174-A572-EF1C-662247841424}"/>
          </ac:spMkLst>
        </pc:spChg>
      </pc:sldChg>
      <pc:sldChg chg="modSp mod">
        <pc:chgData name="木下　淳博" userId="e1db7e06-3dae-4de8-82f0-cfc41f60bba8" providerId="ADAL" clId="{C7D61CB4-0D05-4544-863B-77C0941B449D}" dt="2023-12-05T11:04:32.738" v="2304" actId="6549"/>
        <pc:sldMkLst>
          <pc:docMk/>
          <pc:sldMk cId="1262537959" sldId="598"/>
        </pc:sldMkLst>
        <pc:spChg chg="mod">
          <ac:chgData name="木下　淳博" userId="e1db7e06-3dae-4de8-82f0-cfc41f60bba8" providerId="ADAL" clId="{C7D61CB4-0D05-4544-863B-77C0941B449D}" dt="2023-12-05T10:58:48.352" v="2289" actId="6549"/>
          <ac:spMkLst>
            <pc:docMk/>
            <pc:sldMk cId="1262537959" sldId="598"/>
            <ac:spMk id="10" creationId="{3FA9E316-BA7E-4F3F-625F-CB4FE930BA3C}"/>
          </ac:spMkLst>
        </pc:spChg>
        <pc:spChg chg="mod">
          <ac:chgData name="木下　淳博" userId="e1db7e06-3dae-4de8-82f0-cfc41f60bba8" providerId="ADAL" clId="{C7D61CB4-0D05-4544-863B-77C0941B449D}" dt="2023-12-05T11:04:32.738" v="2304" actId="6549"/>
          <ac:spMkLst>
            <pc:docMk/>
            <pc:sldMk cId="1262537959" sldId="598"/>
            <ac:spMk id="11" creationId="{31080728-9784-BBF1-601D-C22E30086CAE}"/>
          </ac:spMkLst>
        </pc:spChg>
        <pc:spChg chg="mod">
          <ac:chgData name="木下　淳博" userId="e1db7e06-3dae-4de8-82f0-cfc41f60bba8" providerId="ADAL" clId="{C7D61CB4-0D05-4544-863B-77C0941B449D}" dt="2023-12-05T10:59:03.333" v="2290" actId="13926"/>
          <ac:spMkLst>
            <pc:docMk/>
            <pc:sldMk cId="1262537959" sldId="598"/>
            <ac:spMk id="12" creationId="{A0131719-215F-BB5E-5C52-F0965D796461}"/>
          </ac:spMkLst>
        </pc:spChg>
      </pc:sldChg>
    </pc:docChg>
  </pc:docChgLst>
  <pc:docChgLst>
    <pc:chgData name="曹　日丹" userId="f975b4f2-a558-4c1c-a782-45efbe1b371d" providerId="ADAL" clId="{4FA85B52-C0EC-40EF-B4EE-480A77E027A2}"/>
    <pc:docChg chg="modSld">
      <pc:chgData name="曹　日丹" userId="f975b4f2-a558-4c1c-a782-45efbe1b371d" providerId="ADAL" clId="{4FA85B52-C0EC-40EF-B4EE-480A77E027A2}" dt="2023-12-19T07:10:19.580" v="17" actId="1076"/>
      <pc:docMkLst>
        <pc:docMk/>
      </pc:docMkLst>
      <pc:sldChg chg="addSp modSp mod">
        <pc:chgData name="曹　日丹" userId="f975b4f2-a558-4c1c-a782-45efbe1b371d" providerId="ADAL" clId="{4FA85B52-C0EC-40EF-B4EE-480A77E027A2}" dt="2023-12-19T07:10:19.580" v="17" actId="1076"/>
        <pc:sldMkLst>
          <pc:docMk/>
          <pc:sldMk cId="1161300740" sldId="517"/>
        </pc:sldMkLst>
        <pc:spChg chg="add mod">
          <ac:chgData name="曹　日丹" userId="f975b4f2-a558-4c1c-a782-45efbe1b371d" providerId="ADAL" clId="{4FA85B52-C0EC-40EF-B4EE-480A77E027A2}" dt="2023-12-19T07:10:19.580" v="17" actId="1076"/>
          <ac:spMkLst>
            <pc:docMk/>
            <pc:sldMk cId="1161300740" sldId="517"/>
            <ac:spMk id="13" creationId="{1A7E8D30-DC1A-C2BF-7BA8-98345DD497E1}"/>
          </ac:spMkLst>
        </pc:spChg>
      </pc:sldChg>
      <pc:sldChg chg="addSp modSp mod">
        <pc:chgData name="曹　日丹" userId="f975b4f2-a558-4c1c-a782-45efbe1b371d" providerId="ADAL" clId="{4FA85B52-C0EC-40EF-B4EE-480A77E027A2}" dt="2023-12-19T07:01:24.162" v="1" actId="1076"/>
        <pc:sldMkLst>
          <pc:docMk/>
          <pc:sldMk cId="3010505598" sldId="546"/>
        </pc:sldMkLst>
        <pc:spChg chg="add mod">
          <ac:chgData name="曹　日丹" userId="f975b4f2-a558-4c1c-a782-45efbe1b371d" providerId="ADAL" clId="{4FA85B52-C0EC-40EF-B4EE-480A77E027A2}" dt="2023-12-19T07:01:24.162" v="1" actId="1076"/>
          <ac:spMkLst>
            <pc:docMk/>
            <pc:sldMk cId="3010505598" sldId="546"/>
            <ac:spMk id="8" creationId="{ECDE3B68-A9A2-5DFF-517B-07DA2DB94EBA}"/>
          </ac:spMkLst>
        </pc:spChg>
      </pc:sldChg>
    </pc:docChg>
  </pc:docChgLst>
  <pc:docChgLst>
    <pc:chgData name="曹　日丹" userId="f975b4f2-a558-4c1c-a782-45efbe1b371d" providerId="ADAL" clId="{A6951F4B-C5D3-403A-B0AA-344AF36237EC}"/>
    <pc:docChg chg="undo custSel addSld delSld modSld sldOrd">
      <pc:chgData name="曹　日丹" userId="f975b4f2-a558-4c1c-a782-45efbe1b371d" providerId="ADAL" clId="{A6951F4B-C5D3-403A-B0AA-344AF36237EC}" dt="2023-12-05T11:03:03.774" v="1135" actId="1076"/>
      <pc:docMkLst>
        <pc:docMk/>
      </pc:docMkLst>
      <pc:sldChg chg="modSp mod">
        <pc:chgData name="曹　日丹" userId="f975b4f2-a558-4c1c-a782-45efbe1b371d" providerId="ADAL" clId="{A6951F4B-C5D3-403A-B0AA-344AF36237EC}" dt="2023-12-05T10:45:26.549" v="1087" actId="1076"/>
        <pc:sldMkLst>
          <pc:docMk/>
          <pc:sldMk cId="1133433060" sldId="303"/>
        </pc:sldMkLst>
        <pc:spChg chg="mod">
          <ac:chgData name="曹　日丹" userId="f975b4f2-a558-4c1c-a782-45efbe1b371d" providerId="ADAL" clId="{A6951F4B-C5D3-403A-B0AA-344AF36237EC}" dt="2023-12-05T10:45:26.549" v="1087" actId="1076"/>
          <ac:spMkLst>
            <pc:docMk/>
            <pc:sldMk cId="1133433060" sldId="303"/>
            <ac:spMk id="4" creationId="{3ACD2BEA-A1F3-FC1D-8ECC-6E5282E578AC}"/>
          </ac:spMkLst>
        </pc:spChg>
      </pc:sldChg>
      <pc:sldChg chg="modSp mod">
        <pc:chgData name="曹　日丹" userId="f975b4f2-a558-4c1c-a782-45efbe1b371d" providerId="ADAL" clId="{A6951F4B-C5D3-403A-B0AA-344AF36237EC}" dt="2023-12-05T01:50:30.539" v="9" actId="313"/>
        <pc:sldMkLst>
          <pc:docMk/>
          <pc:sldMk cId="2882030677" sldId="516"/>
        </pc:sldMkLst>
        <pc:spChg chg="mod">
          <ac:chgData name="曹　日丹" userId="f975b4f2-a558-4c1c-a782-45efbe1b371d" providerId="ADAL" clId="{A6951F4B-C5D3-403A-B0AA-344AF36237EC}" dt="2023-12-05T01:50:30.539" v="9" actId="313"/>
          <ac:spMkLst>
            <pc:docMk/>
            <pc:sldMk cId="2882030677" sldId="516"/>
            <ac:spMk id="10" creationId="{239F4C62-8D9E-D33C-DEEF-DF21716131CC}"/>
          </ac:spMkLst>
        </pc:spChg>
      </pc:sldChg>
      <pc:sldChg chg="addSp delSp modSp mod">
        <pc:chgData name="曹　日丹" userId="f975b4f2-a558-4c1c-a782-45efbe1b371d" providerId="ADAL" clId="{A6951F4B-C5D3-403A-B0AA-344AF36237EC}" dt="2023-12-05T08:31:59.614" v="278" actId="21"/>
        <pc:sldMkLst>
          <pc:docMk/>
          <pc:sldMk cId="3809421055" sldId="572"/>
        </pc:sldMkLst>
        <pc:spChg chg="add del mod">
          <ac:chgData name="曹　日丹" userId="f975b4f2-a558-4c1c-a782-45efbe1b371d" providerId="ADAL" clId="{A6951F4B-C5D3-403A-B0AA-344AF36237EC}" dt="2023-12-05T08:31:59.614" v="278" actId="21"/>
          <ac:spMkLst>
            <pc:docMk/>
            <pc:sldMk cId="3809421055" sldId="572"/>
            <ac:spMk id="2" creationId="{A78DFC40-9AD0-5A28-B855-E768F1937271}"/>
          </ac:spMkLst>
        </pc:spChg>
        <pc:spChg chg="add del mod">
          <ac:chgData name="曹　日丹" userId="f975b4f2-a558-4c1c-a782-45efbe1b371d" providerId="ADAL" clId="{A6951F4B-C5D3-403A-B0AA-344AF36237EC}" dt="2023-12-05T08:31:59.614" v="278" actId="21"/>
          <ac:spMkLst>
            <pc:docMk/>
            <pc:sldMk cId="3809421055" sldId="572"/>
            <ac:spMk id="3" creationId="{93561A3A-B177-324B-3A2E-F4971908D813}"/>
          </ac:spMkLst>
        </pc:spChg>
      </pc:sldChg>
      <pc:sldChg chg="modSp mod">
        <pc:chgData name="曹　日丹" userId="f975b4f2-a558-4c1c-a782-45efbe1b371d" providerId="ADAL" clId="{A6951F4B-C5D3-403A-B0AA-344AF36237EC}" dt="2023-12-05T08:19:15.047" v="194" actId="1076"/>
        <pc:sldMkLst>
          <pc:docMk/>
          <pc:sldMk cId="4104906897" sldId="585"/>
        </pc:sldMkLst>
        <pc:spChg chg="mod">
          <ac:chgData name="曹　日丹" userId="f975b4f2-a558-4c1c-a782-45efbe1b371d" providerId="ADAL" clId="{A6951F4B-C5D3-403A-B0AA-344AF36237EC}" dt="2023-12-05T08:19:08.246" v="193" actId="1076"/>
          <ac:spMkLst>
            <pc:docMk/>
            <pc:sldMk cId="4104906897" sldId="585"/>
            <ac:spMk id="22" creationId="{086DAFDB-471D-E4C1-D5BE-657E44CB5F9D}"/>
          </ac:spMkLst>
        </pc:spChg>
        <pc:spChg chg="mod">
          <ac:chgData name="曹　日丹" userId="f975b4f2-a558-4c1c-a782-45efbe1b371d" providerId="ADAL" clId="{A6951F4B-C5D3-403A-B0AA-344AF36237EC}" dt="2023-12-05T08:19:08.246" v="193" actId="1076"/>
          <ac:spMkLst>
            <pc:docMk/>
            <pc:sldMk cId="4104906897" sldId="585"/>
            <ac:spMk id="23" creationId="{555F3873-28D9-FAD0-B96C-83DD5F3C9F2E}"/>
          </ac:spMkLst>
        </pc:spChg>
        <pc:picChg chg="mod">
          <ac:chgData name="曹　日丹" userId="f975b4f2-a558-4c1c-a782-45efbe1b371d" providerId="ADAL" clId="{A6951F4B-C5D3-403A-B0AA-344AF36237EC}" dt="2023-12-05T08:19:08.246" v="193" actId="1076"/>
          <ac:picMkLst>
            <pc:docMk/>
            <pc:sldMk cId="4104906897" sldId="585"/>
            <ac:picMk id="21" creationId="{45443E80-E1B9-064E-5095-03AEC9502E0C}"/>
          </ac:picMkLst>
        </pc:picChg>
        <pc:picChg chg="mod">
          <ac:chgData name="曹　日丹" userId="f975b4f2-a558-4c1c-a782-45efbe1b371d" providerId="ADAL" clId="{A6951F4B-C5D3-403A-B0AA-344AF36237EC}" dt="2023-12-05T08:19:15.047" v="194" actId="1076"/>
          <ac:picMkLst>
            <pc:docMk/>
            <pc:sldMk cId="4104906897" sldId="585"/>
            <ac:picMk id="25" creationId="{3C026D48-FCEC-EE08-217E-72D114F5319E}"/>
          </ac:picMkLst>
        </pc:picChg>
      </pc:sldChg>
      <pc:sldChg chg="modSp mod">
        <pc:chgData name="曹　日丹" userId="f975b4f2-a558-4c1c-a782-45efbe1b371d" providerId="ADAL" clId="{A6951F4B-C5D3-403A-B0AA-344AF36237EC}" dt="2023-12-05T08:23:59.507" v="222" actId="1076"/>
        <pc:sldMkLst>
          <pc:docMk/>
          <pc:sldMk cId="4064658543" sldId="589"/>
        </pc:sldMkLst>
        <pc:spChg chg="mod">
          <ac:chgData name="曹　日丹" userId="f975b4f2-a558-4c1c-a782-45efbe1b371d" providerId="ADAL" clId="{A6951F4B-C5D3-403A-B0AA-344AF36237EC}" dt="2023-12-05T08:23:59.507" v="222" actId="1076"/>
          <ac:spMkLst>
            <pc:docMk/>
            <pc:sldMk cId="4064658543" sldId="589"/>
            <ac:spMk id="14" creationId="{76B8AC6F-B598-7489-5B02-0DCBFEFFDA16}"/>
          </ac:spMkLst>
        </pc:spChg>
        <pc:spChg chg="mod">
          <ac:chgData name="曹　日丹" userId="f975b4f2-a558-4c1c-a782-45efbe1b371d" providerId="ADAL" clId="{A6951F4B-C5D3-403A-B0AA-344AF36237EC}" dt="2023-12-05T08:23:57.322" v="221" actId="1076"/>
          <ac:spMkLst>
            <pc:docMk/>
            <pc:sldMk cId="4064658543" sldId="589"/>
            <ac:spMk id="16" creationId="{2F710630-0D07-9514-27D6-060FB576A77E}"/>
          </ac:spMkLst>
        </pc:spChg>
      </pc:sldChg>
      <pc:sldChg chg="addSp delSp modSp new mod ord">
        <pc:chgData name="曹　日丹" userId="f975b4f2-a558-4c1c-a782-45efbe1b371d" providerId="ADAL" clId="{A6951F4B-C5D3-403A-B0AA-344AF36237EC}" dt="2023-12-05T08:20:09.659" v="219" actId="14100"/>
        <pc:sldMkLst>
          <pc:docMk/>
          <pc:sldMk cId="3001903554" sldId="592"/>
        </pc:sldMkLst>
        <pc:spChg chg="add mod">
          <ac:chgData name="曹　日丹" userId="f975b4f2-a558-4c1c-a782-45efbe1b371d" providerId="ADAL" clId="{A6951F4B-C5D3-403A-B0AA-344AF36237EC}" dt="2023-12-05T08:15:06.416" v="11"/>
          <ac:spMkLst>
            <pc:docMk/>
            <pc:sldMk cId="3001903554" sldId="592"/>
            <ac:spMk id="2" creationId="{E27C446E-6B6B-45FA-A78F-9299CC15B5F8}"/>
          </ac:spMkLst>
        </pc:spChg>
        <pc:spChg chg="add mod">
          <ac:chgData name="曹　日丹" userId="f975b4f2-a558-4c1c-a782-45efbe1b371d" providerId="ADAL" clId="{A6951F4B-C5D3-403A-B0AA-344AF36237EC}" dt="2023-12-05T08:15:06.416" v="11"/>
          <ac:spMkLst>
            <pc:docMk/>
            <pc:sldMk cId="3001903554" sldId="592"/>
            <ac:spMk id="3" creationId="{33A464C3-5B64-78ED-DCD2-A19D874E57DE}"/>
          </ac:spMkLst>
        </pc:spChg>
        <pc:spChg chg="add mod">
          <ac:chgData name="曹　日丹" userId="f975b4f2-a558-4c1c-a782-45efbe1b371d" providerId="ADAL" clId="{A6951F4B-C5D3-403A-B0AA-344AF36237EC}" dt="2023-12-05T08:16:54.164" v="94" actId="113"/>
          <ac:spMkLst>
            <pc:docMk/>
            <pc:sldMk cId="3001903554" sldId="592"/>
            <ac:spMk id="4" creationId="{1FF78B98-4411-A206-8184-89710A43F799}"/>
          </ac:spMkLst>
        </pc:spChg>
        <pc:spChg chg="add mod">
          <ac:chgData name="曹　日丹" userId="f975b4f2-a558-4c1c-a782-45efbe1b371d" providerId="ADAL" clId="{A6951F4B-C5D3-403A-B0AA-344AF36237EC}" dt="2023-12-05T08:20:09.659" v="219" actId="14100"/>
          <ac:spMkLst>
            <pc:docMk/>
            <pc:sldMk cId="3001903554" sldId="592"/>
            <ac:spMk id="8" creationId="{C191C72F-875A-7FA3-944D-EB00DD59A20A}"/>
          </ac:spMkLst>
        </pc:spChg>
        <pc:spChg chg="add del">
          <ac:chgData name="曹　日丹" userId="f975b4f2-a558-4c1c-a782-45efbe1b371d" providerId="ADAL" clId="{A6951F4B-C5D3-403A-B0AA-344AF36237EC}" dt="2023-12-05T08:17:09.307" v="96" actId="11529"/>
          <ac:spMkLst>
            <pc:docMk/>
            <pc:sldMk cId="3001903554" sldId="592"/>
            <ac:spMk id="9" creationId="{27DAF29F-F91E-3CA9-27A7-5AD2AA622B23}"/>
          </ac:spMkLst>
        </pc:spChg>
        <pc:spChg chg="add mod">
          <ac:chgData name="曹　日丹" userId="f975b4f2-a558-4c1c-a782-45efbe1b371d" providerId="ADAL" clId="{A6951F4B-C5D3-403A-B0AA-344AF36237EC}" dt="2023-12-05T08:17:24.832" v="100" actId="14100"/>
          <ac:spMkLst>
            <pc:docMk/>
            <pc:sldMk cId="3001903554" sldId="592"/>
            <ac:spMk id="10" creationId="{DAF2D44A-2523-27C0-C2F6-D8676F0C2059}"/>
          </ac:spMkLst>
        </pc:spChg>
        <pc:spChg chg="add mod">
          <ac:chgData name="曹　日丹" userId="f975b4f2-a558-4c1c-a782-45efbe1b371d" providerId="ADAL" clId="{A6951F4B-C5D3-403A-B0AA-344AF36237EC}" dt="2023-12-05T08:17:26.973" v="101" actId="1076"/>
          <ac:spMkLst>
            <pc:docMk/>
            <pc:sldMk cId="3001903554" sldId="592"/>
            <ac:spMk id="11" creationId="{EA0A0DFA-6065-85B5-E284-FBA06375BDA7}"/>
          </ac:spMkLst>
        </pc:spChg>
        <pc:spChg chg="add mod">
          <ac:chgData name="曹　日丹" userId="f975b4f2-a558-4c1c-a782-45efbe1b371d" providerId="ADAL" clId="{A6951F4B-C5D3-403A-B0AA-344AF36237EC}" dt="2023-12-05T08:18:49.253" v="192" actId="14100"/>
          <ac:spMkLst>
            <pc:docMk/>
            <pc:sldMk cId="3001903554" sldId="592"/>
            <ac:spMk id="14" creationId="{8EF35ACF-2E29-727B-2EC2-290F4859553A}"/>
          </ac:spMkLst>
        </pc:spChg>
        <pc:spChg chg="add mod">
          <ac:chgData name="曹　日丹" userId="f975b4f2-a558-4c1c-a782-45efbe1b371d" providerId="ADAL" clId="{A6951F4B-C5D3-403A-B0AA-344AF36237EC}" dt="2023-12-05T08:18:42.196" v="190" actId="1035"/>
          <ac:spMkLst>
            <pc:docMk/>
            <pc:sldMk cId="3001903554" sldId="592"/>
            <ac:spMk id="15" creationId="{882C8769-7B60-20D6-1A8F-C4A8050756C3}"/>
          </ac:spMkLst>
        </pc:spChg>
        <pc:spChg chg="add mod">
          <ac:chgData name="曹　日丹" userId="f975b4f2-a558-4c1c-a782-45efbe1b371d" providerId="ADAL" clId="{A6951F4B-C5D3-403A-B0AA-344AF36237EC}" dt="2023-12-05T08:20:04.036" v="217" actId="1076"/>
          <ac:spMkLst>
            <pc:docMk/>
            <pc:sldMk cId="3001903554" sldId="592"/>
            <ac:spMk id="16" creationId="{26720057-99F0-6EF2-FAD7-454BE69DE480}"/>
          </ac:spMkLst>
        </pc:spChg>
        <pc:picChg chg="add mod">
          <ac:chgData name="曹　日丹" userId="f975b4f2-a558-4c1c-a782-45efbe1b371d" providerId="ADAL" clId="{A6951F4B-C5D3-403A-B0AA-344AF36237EC}" dt="2023-12-05T08:18:31.419" v="110" actId="1076"/>
          <ac:picMkLst>
            <pc:docMk/>
            <pc:sldMk cId="3001903554" sldId="592"/>
            <ac:picMk id="6" creationId="{00CDEDB6-76B8-E18F-54D8-AABBAFF2E092}"/>
          </ac:picMkLst>
        </pc:picChg>
        <pc:picChg chg="add mod modCrop">
          <ac:chgData name="曹　日丹" userId="f975b4f2-a558-4c1c-a782-45efbe1b371d" providerId="ADAL" clId="{A6951F4B-C5D3-403A-B0AA-344AF36237EC}" dt="2023-12-05T08:18:17.202" v="105" actId="1076"/>
          <ac:picMkLst>
            <pc:docMk/>
            <pc:sldMk cId="3001903554" sldId="592"/>
            <ac:picMk id="13" creationId="{A1C86E7F-A38C-25C2-44C0-F867B817B115}"/>
          </ac:picMkLst>
        </pc:picChg>
      </pc:sldChg>
      <pc:sldChg chg="addSp delSp modSp new mod">
        <pc:chgData name="曹　日丹" userId="f975b4f2-a558-4c1c-a782-45efbe1b371d" providerId="ADAL" clId="{A6951F4B-C5D3-403A-B0AA-344AF36237EC}" dt="2023-12-05T09:13:28.688" v="783" actId="14100"/>
        <pc:sldMkLst>
          <pc:docMk/>
          <pc:sldMk cId="3643619683" sldId="593"/>
        </pc:sldMkLst>
        <pc:spChg chg="add mod">
          <ac:chgData name="曹　日丹" userId="f975b4f2-a558-4c1c-a782-45efbe1b371d" providerId="ADAL" clId="{A6951F4B-C5D3-403A-B0AA-344AF36237EC}" dt="2023-12-05T09:06:03.742" v="445" actId="14100"/>
          <ac:spMkLst>
            <pc:docMk/>
            <pc:sldMk cId="3643619683" sldId="593"/>
            <ac:spMk id="2" creationId="{411318E4-8863-7D3D-133A-F5366DE35F5E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4" creationId="{30D4D87A-A1C5-6864-C2DC-46113BDA63D1}"/>
          </ac:spMkLst>
        </pc:spChg>
        <pc:spChg chg="add del mod">
          <ac:chgData name="曹　日丹" userId="f975b4f2-a558-4c1c-a782-45efbe1b371d" providerId="ADAL" clId="{A6951F4B-C5D3-403A-B0AA-344AF36237EC}" dt="2023-12-05T08:27:15.263" v="255" actId="478"/>
          <ac:spMkLst>
            <pc:docMk/>
            <pc:sldMk cId="3643619683" sldId="593"/>
            <ac:spMk id="5" creationId="{72D1569E-54F6-B528-3C10-4EE17675586C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6" creationId="{62587F4B-E367-AC93-DB1A-9CA1355B3C3D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7" creationId="{A89A2A23-0253-C7D5-2B67-4E5EF72AAEF2}"/>
          </ac:spMkLst>
        </pc:spChg>
        <pc:spChg chg="add del mod">
          <ac:chgData name="曹　日丹" userId="f975b4f2-a558-4c1c-a782-45efbe1b371d" providerId="ADAL" clId="{A6951F4B-C5D3-403A-B0AA-344AF36237EC}" dt="2023-12-05T08:28:47.014" v="261" actId="478"/>
          <ac:spMkLst>
            <pc:docMk/>
            <pc:sldMk cId="3643619683" sldId="593"/>
            <ac:spMk id="8" creationId="{B287B0C1-D893-40DB-033A-19B5B880E1D5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0" creationId="{4DD250C4-9CC4-3501-580A-36910E15CD1D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2" creationId="{389ED81D-9A3A-31AA-38ED-632198E3C5F2}"/>
          </ac:spMkLst>
        </pc:spChg>
        <pc:spChg chg="add mod">
          <ac:chgData name="曹　日丹" userId="f975b4f2-a558-4c1c-a782-45efbe1b371d" providerId="ADAL" clId="{A6951F4B-C5D3-403A-B0AA-344AF36237EC}" dt="2023-12-05T09:12:58.770" v="741" actId="1036"/>
          <ac:spMkLst>
            <pc:docMk/>
            <pc:sldMk cId="3643619683" sldId="593"/>
            <ac:spMk id="14" creationId="{D5BE16FB-B758-0ACF-CEB8-17A2AA02C49F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6" creationId="{56E9BCDB-85C7-3468-F9F9-B506492B5176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7" creationId="{3ABCC056-EE7E-0699-427A-5294390CFF4D}"/>
          </ac:spMkLst>
        </pc:spChg>
        <pc:spChg chg="mod">
          <ac:chgData name="曹　日丹" userId="f975b4f2-a558-4c1c-a782-45efbe1b371d" providerId="ADAL" clId="{A6951F4B-C5D3-403A-B0AA-344AF36237EC}" dt="2023-12-05T09:05:45.132" v="438"/>
          <ac:spMkLst>
            <pc:docMk/>
            <pc:sldMk cId="3643619683" sldId="593"/>
            <ac:spMk id="18" creationId="{3232DE64-9366-0F0C-B54A-65B0688756A1}"/>
          </ac:spMkLst>
        </pc:spChg>
        <pc:spChg chg="add del mod">
          <ac:chgData name="曹　日丹" userId="f975b4f2-a558-4c1c-a782-45efbe1b371d" providerId="ADAL" clId="{A6951F4B-C5D3-403A-B0AA-344AF36237EC}" dt="2023-12-05T09:13:04.141" v="743" actId="478"/>
          <ac:spMkLst>
            <pc:docMk/>
            <pc:sldMk cId="3643619683" sldId="593"/>
            <ac:spMk id="21" creationId="{FB043C1B-C83D-AEB1-53EC-A040DF067539}"/>
          </ac:spMkLst>
        </pc:spChg>
        <pc:spChg chg="add mod">
          <ac:chgData name="曹　日丹" userId="f975b4f2-a558-4c1c-a782-45efbe1b371d" providerId="ADAL" clId="{A6951F4B-C5D3-403A-B0AA-344AF36237EC}" dt="2023-12-05T09:13:28.688" v="783" actId="14100"/>
          <ac:spMkLst>
            <pc:docMk/>
            <pc:sldMk cId="3643619683" sldId="593"/>
            <ac:spMk id="22" creationId="{A2343ECD-6C4E-09F9-F7E5-0A20CC96814B}"/>
          </ac:spMkLst>
        </pc:spChg>
        <pc:grpChg chg="add mod">
          <ac:chgData name="曹　日丹" userId="f975b4f2-a558-4c1c-a782-45efbe1b371d" providerId="ADAL" clId="{A6951F4B-C5D3-403A-B0AA-344AF36237EC}" dt="2023-12-05T09:05:45.132" v="438"/>
          <ac:grpSpMkLst>
            <pc:docMk/>
            <pc:sldMk cId="3643619683" sldId="593"/>
            <ac:grpSpMk id="15" creationId="{532FB0A7-CA17-9EBC-7E28-37373A1807B2}"/>
          </ac:grpSpMkLst>
        </pc:grpChg>
        <pc:cxnChg chg="mod">
          <ac:chgData name="曹　日丹" userId="f975b4f2-a558-4c1c-a782-45efbe1b371d" providerId="ADAL" clId="{A6951F4B-C5D3-403A-B0AA-344AF36237EC}" dt="2023-12-05T09:05:45.132" v="438"/>
          <ac:cxnSpMkLst>
            <pc:docMk/>
            <pc:sldMk cId="3643619683" sldId="593"/>
            <ac:cxnSpMk id="19" creationId="{F54164C7-56C8-5584-1AC8-E1C0BF427BF0}"/>
          </ac:cxnSpMkLst>
        </pc:cxnChg>
        <pc:cxnChg chg="mod">
          <ac:chgData name="曹　日丹" userId="f975b4f2-a558-4c1c-a782-45efbe1b371d" providerId="ADAL" clId="{A6951F4B-C5D3-403A-B0AA-344AF36237EC}" dt="2023-12-05T09:05:45.132" v="438"/>
          <ac:cxnSpMkLst>
            <pc:docMk/>
            <pc:sldMk cId="3643619683" sldId="593"/>
            <ac:cxnSpMk id="20" creationId="{732EA836-7B1B-AC9F-FBBB-3F97CFA68928}"/>
          </ac:cxnSpMkLst>
        </pc:cxnChg>
      </pc:sldChg>
      <pc:sldChg chg="addSp delSp modSp new mod">
        <pc:chgData name="曹　日丹" userId="f975b4f2-a558-4c1c-a782-45efbe1b371d" providerId="ADAL" clId="{A6951F4B-C5D3-403A-B0AA-344AF36237EC}" dt="2023-12-05T10:56:35.670" v="1095" actId="20577"/>
        <pc:sldMkLst>
          <pc:docMk/>
          <pc:sldMk cId="1047478947" sldId="594"/>
        </pc:sldMkLst>
        <pc:spChg chg="add del mod">
          <ac:chgData name="曹　日丹" userId="f975b4f2-a558-4c1c-a782-45efbe1b371d" providerId="ADAL" clId="{A6951F4B-C5D3-403A-B0AA-344AF36237EC}" dt="2023-12-05T10:54:58.493" v="1088" actId="478"/>
          <ac:spMkLst>
            <pc:docMk/>
            <pc:sldMk cId="1047478947" sldId="594"/>
            <ac:spMk id="2" creationId="{2B1A49C0-7CF8-181A-CDF6-A1E64F4E59D9}"/>
          </ac:spMkLst>
        </pc:spChg>
        <pc:spChg chg="add mod">
          <ac:chgData name="曹　日丹" userId="f975b4f2-a558-4c1c-a782-45efbe1b371d" providerId="ADAL" clId="{A6951F4B-C5D3-403A-B0AA-344AF36237EC}" dt="2023-12-05T10:55:04.465" v="1089" actId="1076"/>
          <ac:spMkLst>
            <pc:docMk/>
            <pc:sldMk cId="1047478947" sldId="594"/>
            <ac:spMk id="3" creationId="{51EDA6BC-2617-EB44-5DE1-050A8D9370F3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4" creationId="{65E09B4B-1BA8-7DB9-9FB9-A934A740E0C4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5" creationId="{7C57DB8F-2331-DBA4-F3D0-05A39203A397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6" creationId="{7E0036D0-D7F5-CE6E-AE61-F9A865954C44}"/>
          </ac:spMkLst>
        </pc:spChg>
        <pc:spChg chg="add del mod">
          <ac:chgData name="曹　日丹" userId="f975b4f2-a558-4c1c-a782-45efbe1b371d" providerId="ADAL" clId="{A6951F4B-C5D3-403A-B0AA-344AF36237EC}" dt="2023-12-05T09:06:12.710" v="446" actId="478"/>
          <ac:spMkLst>
            <pc:docMk/>
            <pc:sldMk cId="1047478947" sldId="594"/>
            <ac:spMk id="7" creationId="{29F0EF44-DB26-E6C3-1B4D-A77AFE9C9080}"/>
          </ac:spMkLst>
        </pc:spChg>
        <pc:spChg chg="add 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8" creationId="{38237B2F-3A1E-C9E3-B361-D8CBCAF5C4FE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0" creationId="{F8A16AF7-F2B1-EF11-5B73-7D54296C73EA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1" creationId="{1D9982D3-A350-2E5C-3EC5-C0A641A063CD}"/>
          </ac:spMkLst>
        </pc:spChg>
        <pc:spChg chg="mod">
          <ac:chgData name="曹　日丹" userId="f975b4f2-a558-4c1c-a782-45efbe1b371d" providerId="ADAL" clId="{A6951F4B-C5D3-403A-B0AA-344AF36237EC}" dt="2023-12-05T09:06:13.213" v="447"/>
          <ac:spMkLst>
            <pc:docMk/>
            <pc:sldMk cId="1047478947" sldId="594"/>
            <ac:spMk id="12" creationId="{4FD6B75D-54EE-DCB8-8CF0-F3417AF00A0F}"/>
          </ac:spMkLst>
        </pc:spChg>
        <pc:spChg chg="add mod">
          <ac:chgData name="曹　日丹" userId="f975b4f2-a558-4c1c-a782-45efbe1b371d" providerId="ADAL" clId="{A6951F4B-C5D3-403A-B0AA-344AF36237EC}" dt="2023-12-05T09:11:18.099" v="597" actId="20577"/>
          <ac:spMkLst>
            <pc:docMk/>
            <pc:sldMk cId="1047478947" sldId="594"/>
            <ac:spMk id="15" creationId="{8EAE4981-5124-BD0B-4115-146A28A0B0FA}"/>
          </ac:spMkLst>
        </pc:spChg>
        <pc:spChg chg="add del mod">
          <ac:chgData name="曹　日丹" userId="f975b4f2-a558-4c1c-a782-45efbe1b371d" providerId="ADAL" clId="{A6951F4B-C5D3-403A-B0AA-344AF36237EC}" dt="2023-12-05T10:54:58.493" v="1088" actId="478"/>
          <ac:spMkLst>
            <pc:docMk/>
            <pc:sldMk cId="1047478947" sldId="594"/>
            <ac:spMk id="16" creationId="{CD7FAC4C-A581-7A83-31F0-15AFEA188941}"/>
          </ac:spMkLst>
        </pc:spChg>
        <pc:spChg chg="add del mod">
          <ac:chgData name="曹　日丹" userId="f975b4f2-a558-4c1c-a782-45efbe1b371d" providerId="ADAL" clId="{A6951F4B-C5D3-403A-B0AA-344AF36237EC}" dt="2023-12-05T09:12:39.987" v="705" actId="478"/>
          <ac:spMkLst>
            <pc:docMk/>
            <pc:sldMk cId="1047478947" sldId="594"/>
            <ac:spMk id="17" creationId="{297001B8-95A4-1D76-B4BF-66ADCF34DD35}"/>
          </ac:spMkLst>
        </pc:spChg>
        <pc:spChg chg="add mod">
          <ac:chgData name="曹　日丹" userId="f975b4f2-a558-4c1c-a782-45efbe1b371d" providerId="ADAL" clId="{A6951F4B-C5D3-403A-B0AA-344AF36237EC}" dt="2023-12-05T10:56:35.670" v="1095" actId="20577"/>
          <ac:spMkLst>
            <pc:docMk/>
            <pc:sldMk cId="1047478947" sldId="594"/>
            <ac:spMk id="18" creationId="{1D323140-887D-0DD0-981B-B86D8FF20137}"/>
          </ac:spMkLst>
        </pc:spChg>
        <pc:grpChg chg="add mod">
          <ac:chgData name="曹　日丹" userId="f975b4f2-a558-4c1c-a782-45efbe1b371d" providerId="ADAL" clId="{A6951F4B-C5D3-403A-B0AA-344AF36237EC}" dt="2023-12-05T09:06:13.213" v="447"/>
          <ac:grpSpMkLst>
            <pc:docMk/>
            <pc:sldMk cId="1047478947" sldId="594"/>
            <ac:grpSpMk id="9" creationId="{D8725521-CF8B-D5C7-30A5-5EE65ED6AF0F}"/>
          </ac:grpSpMkLst>
        </pc:grpChg>
        <pc:cxnChg chg="mod">
          <ac:chgData name="曹　日丹" userId="f975b4f2-a558-4c1c-a782-45efbe1b371d" providerId="ADAL" clId="{A6951F4B-C5D3-403A-B0AA-344AF36237EC}" dt="2023-12-05T09:06:13.213" v="447"/>
          <ac:cxnSpMkLst>
            <pc:docMk/>
            <pc:sldMk cId="1047478947" sldId="594"/>
            <ac:cxnSpMk id="13" creationId="{90B5B707-6C59-F6CA-FBD9-24DDE53240E3}"/>
          </ac:cxnSpMkLst>
        </pc:cxnChg>
        <pc:cxnChg chg="mod">
          <ac:chgData name="曹　日丹" userId="f975b4f2-a558-4c1c-a782-45efbe1b371d" providerId="ADAL" clId="{A6951F4B-C5D3-403A-B0AA-344AF36237EC}" dt="2023-12-05T09:06:13.213" v="447"/>
          <ac:cxnSpMkLst>
            <pc:docMk/>
            <pc:sldMk cId="1047478947" sldId="594"/>
            <ac:cxnSpMk id="14" creationId="{533FE41C-BC70-9621-2725-2BC1AE45C3F6}"/>
          </ac:cxnSpMkLst>
        </pc:cxnChg>
      </pc:sldChg>
      <pc:sldChg chg="addSp modSp new mod">
        <pc:chgData name="曹　日丹" userId="f975b4f2-a558-4c1c-a782-45efbe1b371d" providerId="ADAL" clId="{A6951F4B-C5D3-403A-B0AA-344AF36237EC}" dt="2023-12-05T09:14:25.621" v="784"/>
        <pc:sldMkLst>
          <pc:docMk/>
          <pc:sldMk cId="2137608066" sldId="595"/>
        </pc:sldMkLst>
        <pc:spChg chg="add mod">
          <ac:chgData name="曹　日丹" userId="f975b4f2-a558-4c1c-a782-45efbe1b371d" providerId="ADAL" clId="{A6951F4B-C5D3-403A-B0AA-344AF36237EC}" dt="2023-12-05T09:04:40.494" v="421" actId="1076"/>
          <ac:spMkLst>
            <pc:docMk/>
            <pc:sldMk cId="2137608066" sldId="595"/>
            <ac:spMk id="2" creationId="{46C5D40A-C6F2-F7BC-6F94-5802912DD120}"/>
          </ac:spMkLst>
        </pc:spChg>
        <pc:spChg chg="add mod">
          <ac:chgData name="曹　日丹" userId="f975b4f2-a558-4c1c-a782-45efbe1b371d" providerId="ADAL" clId="{A6951F4B-C5D3-403A-B0AA-344AF36237EC}" dt="2023-12-05T09:05:11.163" v="436" actId="20577"/>
          <ac:spMkLst>
            <pc:docMk/>
            <pc:sldMk cId="2137608066" sldId="595"/>
            <ac:spMk id="3" creationId="{A6B1543B-1A4B-E006-B1D8-9D9F2FCD3A24}"/>
          </ac:spMkLst>
        </pc:spChg>
        <pc:spChg chg="add 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4" creationId="{0E18E619-F68C-21AC-A1C8-D919DB777D7D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6" creationId="{B465A2C8-13B4-8EDD-DCE7-6E6AADA89162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7" creationId="{C7132ADB-B8D1-1120-8BF5-980535DD00EA}"/>
          </ac:spMkLst>
        </pc:spChg>
        <pc:spChg chg="mod">
          <ac:chgData name="曹　日丹" userId="f975b4f2-a558-4c1c-a782-45efbe1b371d" providerId="ADAL" clId="{A6951F4B-C5D3-403A-B0AA-344AF36237EC}" dt="2023-12-05T09:14:25.621" v="784"/>
          <ac:spMkLst>
            <pc:docMk/>
            <pc:sldMk cId="2137608066" sldId="595"/>
            <ac:spMk id="8" creationId="{1C340339-FAAE-123D-92EB-AD4A8CE19146}"/>
          </ac:spMkLst>
        </pc:spChg>
        <pc:grpChg chg="add mod">
          <ac:chgData name="曹　日丹" userId="f975b4f2-a558-4c1c-a782-45efbe1b371d" providerId="ADAL" clId="{A6951F4B-C5D3-403A-B0AA-344AF36237EC}" dt="2023-12-05T09:14:25.621" v="784"/>
          <ac:grpSpMkLst>
            <pc:docMk/>
            <pc:sldMk cId="2137608066" sldId="595"/>
            <ac:grpSpMk id="5" creationId="{CA3F1EBB-E098-FDE5-3DD6-8D59111454EF}"/>
          </ac:grpSpMkLst>
        </pc:grpChg>
        <pc:cxnChg chg="mod">
          <ac:chgData name="曹　日丹" userId="f975b4f2-a558-4c1c-a782-45efbe1b371d" providerId="ADAL" clId="{A6951F4B-C5D3-403A-B0AA-344AF36237EC}" dt="2023-12-05T09:14:25.621" v="784"/>
          <ac:cxnSpMkLst>
            <pc:docMk/>
            <pc:sldMk cId="2137608066" sldId="595"/>
            <ac:cxnSpMk id="9" creationId="{383A411D-E954-6631-A4E0-38406FD3F534}"/>
          </ac:cxnSpMkLst>
        </pc:cxnChg>
        <pc:cxnChg chg="mod">
          <ac:chgData name="曹　日丹" userId="f975b4f2-a558-4c1c-a782-45efbe1b371d" providerId="ADAL" clId="{A6951F4B-C5D3-403A-B0AA-344AF36237EC}" dt="2023-12-05T09:14:25.621" v="784"/>
          <ac:cxnSpMkLst>
            <pc:docMk/>
            <pc:sldMk cId="2137608066" sldId="595"/>
            <ac:cxnSpMk id="10" creationId="{FCF4243E-489B-9BB0-15D7-1B7298C082B1}"/>
          </ac:cxnSpMkLst>
        </pc:cxnChg>
      </pc:sldChg>
      <pc:sldChg chg="addSp delSp modSp add mod">
        <pc:chgData name="曹　日丹" userId="f975b4f2-a558-4c1c-a782-45efbe1b371d" providerId="ADAL" clId="{A6951F4B-C5D3-403A-B0AA-344AF36237EC}" dt="2023-12-05T10:57:43.235" v="1116" actId="478"/>
        <pc:sldMkLst>
          <pc:docMk/>
          <pc:sldMk cId="3880582561" sldId="596"/>
        </pc:sldMkLst>
        <pc:spChg chg="mod">
          <ac:chgData name="曹　日丹" userId="f975b4f2-a558-4c1c-a782-45efbe1b371d" providerId="ADAL" clId="{A6951F4B-C5D3-403A-B0AA-344AF36237EC}" dt="2023-12-05T10:57:15.717" v="1101" actId="14100"/>
          <ac:spMkLst>
            <pc:docMk/>
            <pc:sldMk cId="3880582561" sldId="596"/>
            <ac:spMk id="3" creationId="{88EBEFA7-8C8B-8A71-18A1-85197135BC56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4" creationId="{F542ACA4-6E1A-7AEA-52E5-C4E153EC18C0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5" creationId="{C1A4B811-A8C3-C176-5DDB-AF3B763C03ED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6" creationId="{A6CD1598-DAFF-C5D7-7030-8FD98F7975C0}"/>
          </ac:spMkLst>
        </pc:spChg>
        <pc:spChg chg="del">
          <ac:chgData name="曹　日丹" userId="f975b4f2-a558-4c1c-a782-45efbe1b371d" providerId="ADAL" clId="{A6951F4B-C5D3-403A-B0AA-344AF36237EC}" dt="2023-12-05T09:06:22.290" v="448" actId="478"/>
          <ac:spMkLst>
            <pc:docMk/>
            <pc:sldMk cId="3880582561" sldId="596"/>
            <ac:spMk id="7" creationId="{0D8C9CFB-C2CA-B208-4BF9-6CFF672575BC}"/>
          </ac:spMkLst>
        </pc:spChg>
        <pc:spChg chg="add mod">
          <ac:chgData name="曹　日丹" userId="f975b4f2-a558-4c1c-a782-45efbe1b371d" providerId="ADAL" clId="{A6951F4B-C5D3-403A-B0AA-344AF36237EC}" dt="2023-12-05T10:57:38.629" v="1115" actId="20577"/>
          <ac:spMkLst>
            <pc:docMk/>
            <pc:sldMk cId="3880582561" sldId="596"/>
            <ac:spMk id="8" creationId="{127168C2-4ABF-03EA-CC67-C25F2D312AA9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1" creationId="{87C46D66-01EE-EFA6-83F8-9EB617EC8309}"/>
          </ac:spMkLst>
        </pc:spChg>
        <pc:spChg chg="add del mod">
          <ac:chgData name="曹　日丹" userId="f975b4f2-a558-4c1c-a782-45efbe1b371d" providerId="ADAL" clId="{A6951F4B-C5D3-403A-B0AA-344AF36237EC}" dt="2023-12-05T10:57:43.235" v="1116" actId="478"/>
          <ac:spMkLst>
            <pc:docMk/>
            <pc:sldMk cId="3880582561" sldId="596"/>
            <ac:spMk id="13" creationId="{052295EA-3CBF-8489-E5C9-0ADBA8530C66}"/>
          </ac:spMkLst>
        </pc:spChg>
        <pc:spChg chg="add 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14" creationId="{0512FFC4-D15E-6058-65E9-4860937E30C5}"/>
          </ac:spMkLst>
        </pc:spChg>
        <pc:spChg chg="mod">
          <ac:chgData name="曹　日丹" userId="f975b4f2-a558-4c1c-a782-45efbe1b371d" providerId="ADAL" clId="{A6951F4B-C5D3-403A-B0AA-344AF36237EC}" dt="2023-12-05T10:57:23.557" v="1103" actId="14100"/>
          <ac:spMkLst>
            <pc:docMk/>
            <pc:sldMk cId="3880582561" sldId="596"/>
            <ac:spMk id="17" creationId="{0D12CF50-914B-2FD4-E647-E300A7B02D92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8" creationId="{FEA16963-FD66-A9C5-23A3-9F780ACD6F8C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19" creationId="{35CC2C01-EA73-899C-E2BC-669A503D8079}"/>
          </ac:spMkLst>
        </pc:spChg>
        <pc:spChg chg="del">
          <ac:chgData name="曹　日丹" userId="f975b4f2-a558-4c1c-a782-45efbe1b371d" providerId="ADAL" clId="{A6951F4B-C5D3-403A-B0AA-344AF36237EC}" dt="2023-12-05T08:41:17.444" v="313" actId="478"/>
          <ac:spMkLst>
            <pc:docMk/>
            <pc:sldMk cId="3880582561" sldId="596"/>
            <ac:spMk id="20" creationId="{03E0E283-FE07-6BEB-B818-3C5BC027630D}"/>
          </ac:spMkLst>
        </pc:spChg>
        <pc:spChg chg="del">
          <ac:chgData name="曹　日丹" userId="f975b4f2-a558-4c1c-a782-45efbe1b371d" providerId="ADAL" clId="{A6951F4B-C5D3-403A-B0AA-344AF36237EC}" dt="2023-12-05T08:41:14.440" v="312" actId="478"/>
          <ac:spMkLst>
            <pc:docMk/>
            <pc:sldMk cId="3880582561" sldId="596"/>
            <ac:spMk id="21" creationId="{1B039B61-D799-7668-D8E2-9152ACBE05F2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4" creationId="{F5AE5654-48DE-E4BF-A0B9-1E834B790239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5" creationId="{4B5A3F14-F122-8D94-413D-EC101E5E25F4}"/>
          </ac:spMkLst>
        </pc:spChg>
        <pc:spChg chg="mod">
          <ac:chgData name="曹　日丹" userId="f975b4f2-a558-4c1c-a782-45efbe1b371d" providerId="ADAL" clId="{A6951F4B-C5D3-403A-B0AA-344AF36237EC}" dt="2023-12-05T09:06:22.651" v="449"/>
          <ac:spMkLst>
            <pc:docMk/>
            <pc:sldMk cId="3880582561" sldId="596"/>
            <ac:spMk id="26" creationId="{87944E84-CAB2-23EE-8101-76AE68A96420}"/>
          </ac:spMkLst>
        </pc:spChg>
        <pc:spChg chg="add mod">
          <ac:chgData name="曹　日丹" userId="f975b4f2-a558-4c1c-a782-45efbe1b371d" providerId="ADAL" clId="{A6951F4B-C5D3-403A-B0AA-344AF36237EC}" dt="2023-12-05T09:10:57.178" v="595" actId="20577"/>
          <ac:spMkLst>
            <pc:docMk/>
            <pc:sldMk cId="3880582561" sldId="596"/>
            <ac:spMk id="29" creationId="{447E5888-4810-CCBD-225B-BE5E382A4670}"/>
          </ac:spMkLst>
        </pc:spChg>
        <pc:grpChg chg="add mod">
          <ac:chgData name="曹　日丹" userId="f975b4f2-a558-4c1c-a782-45efbe1b371d" providerId="ADAL" clId="{A6951F4B-C5D3-403A-B0AA-344AF36237EC}" dt="2023-12-05T09:06:22.651" v="449"/>
          <ac:grpSpMkLst>
            <pc:docMk/>
            <pc:sldMk cId="3880582561" sldId="596"/>
            <ac:grpSpMk id="15" creationId="{BFAF4585-B603-64AC-86DF-31F1B6ABA812}"/>
          </ac:grpSpMkLst>
        </pc:grpChg>
        <pc:graphicFrameChg chg="del">
          <ac:chgData name="曹　日丹" userId="f975b4f2-a558-4c1c-a782-45efbe1b371d" providerId="ADAL" clId="{A6951F4B-C5D3-403A-B0AA-344AF36237EC}" dt="2023-12-05T08:41:14.440" v="312" actId="478"/>
          <ac:graphicFrameMkLst>
            <pc:docMk/>
            <pc:sldMk cId="3880582561" sldId="596"/>
            <ac:graphicFrameMk id="10" creationId="{B90571CD-801B-2DE3-0C62-C61CA996B00E}"/>
          </ac:graphicFrameMkLst>
        </pc:graphicFrameChg>
        <pc:cxnChg chg="mod">
          <ac:chgData name="曹　日丹" userId="f975b4f2-a558-4c1c-a782-45efbe1b371d" providerId="ADAL" clId="{A6951F4B-C5D3-403A-B0AA-344AF36237EC}" dt="2023-12-05T09:06:22.651" v="449"/>
          <ac:cxnSpMkLst>
            <pc:docMk/>
            <pc:sldMk cId="3880582561" sldId="596"/>
            <ac:cxnSpMk id="27" creationId="{A008A3BA-276A-A07B-82A6-08938DD08DB2}"/>
          </ac:cxnSpMkLst>
        </pc:cxnChg>
        <pc:cxnChg chg="mod">
          <ac:chgData name="曹　日丹" userId="f975b4f2-a558-4c1c-a782-45efbe1b371d" providerId="ADAL" clId="{A6951F4B-C5D3-403A-B0AA-344AF36237EC}" dt="2023-12-05T09:06:22.651" v="449"/>
          <ac:cxnSpMkLst>
            <pc:docMk/>
            <pc:sldMk cId="3880582561" sldId="596"/>
            <ac:cxnSpMk id="28" creationId="{9DDAA47B-8B6D-BC7D-3559-74EB0CC6EF1A}"/>
          </ac:cxnSpMkLst>
        </pc:cxnChg>
      </pc:sldChg>
      <pc:sldChg chg="addSp delSp modSp add mod">
        <pc:chgData name="曹　日丹" userId="f975b4f2-a558-4c1c-a782-45efbe1b371d" providerId="ADAL" clId="{A6951F4B-C5D3-403A-B0AA-344AF36237EC}" dt="2023-12-05T11:02:13.023" v="1133"/>
        <pc:sldMkLst>
          <pc:docMk/>
          <pc:sldMk cId="532578755" sldId="597"/>
        </pc:sldMkLst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2" creationId="{50A64D90-6FC2-092C-F80E-6DA520AFB523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3" creationId="{61CC1AB8-0942-ADCA-3838-FA1E9AD66185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4" creationId="{BD05A913-5CA8-4618-0218-2A758465C11E}"/>
          </ac:spMkLst>
        </pc:spChg>
        <pc:spChg chg="del">
          <ac:chgData name="曹　日丹" userId="f975b4f2-a558-4c1c-a782-45efbe1b371d" providerId="ADAL" clId="{A6951F4B-C5D3-403A-B0AA-344AF36237EC}" dt="2023-12-05T09:06:31.195" v="450" actId="478"/>
          <ac:spMkLst>
            <pc:docMk/>
            <pc:sldMk cId="532578755" sldId="597"/>
            <ac:spMk id="5" creationId="{07A00DCB-92E7-A9BD-68E8-BF5AEBA1052C}"/>
          </ac:spMkLst>
        </pc:spChg>
        <pc:spChg chg="add 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6" creationId="{9287FC10-954C-3BCA-BDC1-B07EB7C9CC1F}"/>
          </ac:spMkLst>
        </pc:spChg>
        <pc:spChg chg="mod">
          <ac:chgData name="曹　日丹" userId="f975b4f2-a558-4c1c-a782-45efbe1b371d" providerId="ADAL" clId="{A6951F4B-C5D3-403A-B0AA-344AF36237EC}" dt="2023-12-05T10:07:10.209" v="1063" actId="20577"/>
          <ac:spMkLst>
            <pc:docMk/>
            <pc:sldMk cId="532578755" sldId="597"/>
            <ac:spMk id="7" creationId="{AEBA711A-D924-B908-CAF6-CFF09AB8C42E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9" creationId="{205C36D2-D2D0-A1C1-BABC-6835F2F02E50}"/>
          </ac:spMkLst>
        </pc:spChg>
        <pc:spChg chg="mod">
          <ac:chgData name="曹　日丹" userId="f975b4f2-a558-4c1c-a782-45efbe1b371d" providerId="ADAL" clId="{A6951F4B-C5D3-403A-B0AA-344AF36237EC}" dt="2023-12-05T11:02:13.023" v="1133"/>
          <ac:spMkLst>
            <pc:docMk/>
            <pc:sldMk cId="532578755" sldId="597"/>
            <ac:spMk id="10" creationId="{5B21A929-0F17-518B-1DE9-E674FB623B65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11" creationId="{98227CDF-C64E-DD16-41B6-0429349D0D30}"/>
          </ac:spMkLst>
        </pc:spChg>
        <pc:spChg chg="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13" creationId="{1ED023A5-85C7-67D7-1BB6-A9F2F5DDC6A1}"/>
          </ac:spMkLst>
        </pc:spChg>
        <pc:spChg chg="add 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14" creationId="{7FFDC0A5-FD17-A628-37E2-39286BD437F9}"/>
          </ac:spMkLst>
        </pc:spChg>
        <pc:spChg chg="del mod">
          <ac:chgData name="曹　日丹" userId="f975b4f2-a558-4c1c-a782-45efbe1b371d" providerId="ADAL" clId="{A6951F4B-C5D3-403A-B0AA-344AF36237EC}" dt="2023-12-05T09:02:26.725" v="321" actId="478"/>
          <ac:spMkLst>
            <pc:docMk/>
            <pc:sldMk cId="532578755" sldId="597"/>
            <ac:spMk id="15" creationId="{7B04645D-D8CF-B45B-07A1-13F121D88D19}"/>
          </ac:spMkLst>
        </pc:spChg>
        <pc:spChg chg="del">
          <ac:chgData name="曹　日丹" userId="f975b4f2-a558-4c1c-a782-45efbe1b371d" providerId="ADAL" clId="{A6951F4B-C5D3-403A-B0AA-344AF36237EC}" dt="2023-12-05T09:02:37.576" v="323" actId="478"/>
          <ac:spMkLst>
            <pc:docMk/>
            <pc:sldMk cId="532578755" sldId="597"/>
            <ac:spMk id="16" creationId="{B340C445-C1ED-D1BC-7556-8EBD6F9A823C}"/>
          </ac:spMkLst>
        </pc:spChg>
        <pc:spChg chg="mod">
          <ac:chgData name="曹　日丹" userId="f975b4f2-a558-4c1c-a782-45efbe1b371d" providerId="ADAL" clId="{A6951F4B-C5D3-403A-B0AA-344AF36237EC}" dt="2023-12-05T09:06:31.635" v="451"/>
          <ac:spMkLst>
            <pc:docMk/>
            <pc:sldMk cId="532578755" sldId="597"/>
            <ac:spMk id="17" creationId="{10FA0CB7-FB15-4920-4480-5BA7253BA8DF}"/>
          </ac:spMkLst>
        </pc:spChg>
        <pc:spChg chg="add mod">
          <ac:chgData name="曹　日丹" userId="f975b4f2-a558-4c1c-a782-45efbe1b371d" providerId="ADAL" clId="{A6951F4B-C5D3-403A-B0AA-344AF36237EC}" dt="2023-12-05T09:07:04.489" v="466" actId="14100"/>
          <ac:spMkLst>
            <pc:docMk/>
            <pc:sldMk cId="532578755" sldId="597"/>
            <ac:spMk id="20" creationId="{7C5C6144-825F-9215-B25D-FFB1A953CA09}"/>
          </ac:spMkLst>
        </pc:spChg>
        <pc:spChg chg="add mod">
          <ac:chgData name="曹　日丹" userId="f975b4f2-a558-4c1c-a782-45efbe1b371d" providerId="ADAL" clId="{A6951F4B-C5D3-403A-B0AA-344AF36237EC}" dt="2023-12-05T10:55:52.850" v="1090" actId="14100"/>
          <ac:spMkLst>
            <pc:docMk/>
            <pc:sldMk cId="532578755" sldId="597"/>
            <ac:spMk id="21" creationId="{FC074159-9174-A572-EF1C-662247841424}"/>
          </ac:spMkLst>
        </pc:spChg>
        <pc:spChg chg="add del mod">
          <ac:chgData name="曹　日丹" userId="f975b4f2-a558-4c1c-a782-45efbe1b371d" providerId="ADAL" clId="{A6951F4B-C5D3-403A-B0AA-344AF36237EC}" dt="2023-12-05T09:14:48.660" v="787" actId="21"/>
          <ac:spMkLst>
            <pc:docMk/>
            <pc:sldMk cId="532578755" sldId="597"/>
            <ac:spMk id="23" creationId="{A34B3323-6984-0490-13C9-C5656063F42E}"/>
          </ac:spMkLst>
        </pc:spChg>
        <pc:grpChg chg="add mod">
          <ac:chgData name="曹　日丹" userId="f975b4f2-a558-4c1c-a782-45efbe1b371d" providerId="ADAL" clId="{A6951F4B-C5D3-403A-B0AA-344AF36237EC}" dt="2023-12-05T09:06:31.635" v="451"/>
          <ac:grpSpMkLst>
            <pc:docMk/>
            <pc:sldMk cId="532578755" sldId="597"/>
            <ac:grpSpMk id="8" creationId="{F0B50876-9C64-EBFE-1B69-93B80CF30177}"/>
          </ac:grpSpMkLst>
        </pc:grpChg>
        <pc:graphicFrameChg chg="del">
          <ac:chgData name="曹　日丹" userId="f975b4f2-a558-4c1c-a782-45efbe1b371d" providerId="ADAL" clId="{A6951F4B-C5D3-403A-B0AA-344AF36237EC}" dt="2023-12-05T09:02:37.576" v="323" actId="478"/>
          <ac:graphicFrameMkLst>
            <pc:docMk/>
            <pc:sldMk cId="532578755" sldId="597"/>
            <ac:graphicFrameMk id="12" creationId="{1C8EE127-F2AD-1256-D45C-EB5B44D6044D}"/>
          </ac:graphicFrameMkLst>
        </pc:graphicFrameChg>
        <pc:picChg chg="add mod">
          <ac:chgData name="曹　日丹" userId="f975b4f2-a558-4c1c-a782-45efbe1b371d" providerId="ADAL" clId="{A6951F4B-C5D3-403A-B0AA-344AF36237EC}" dt="2023-12-05T09:08:15.402" v="528" actId="1076"/>
          <ac:picMkLst>
            <pc:docMk/>
            <pc:sldMk cId="532578755" sldId="597"/>
            <ac:picMk id="22" creationId="{FE5502DD-6B12-4027-0297-6683D001EFB6}"/>
          </ac:picMkLst>
        </pc:picChg>
        <pc:cxnChg chg="mod">
          <ac:chgData name="曹　日丹" userId="f975b4f2-a558-4c1c-a782-45efbe1b371d" providerId="ADAL" clId="{A6951F4B-C5D3-403A-B0AA-344AF36237EC}" dt="2023-12-05T09:06:31.635" v="451"/>
          <ac:cxnSpMkLst>
            <pc:docMk/>
            <pc:sldMk cId="532578755" sldId="597"/>
            <ac:cxnSpMk id="18" creationId="{6D9C8F91-ED30-18F8-D2FE-CB026325AC94}"/>
          </ac:cxnSpMkLst>
        </pc:cxnChg>
        <pc:cxnChg chg="mod">
          <ac:chgData name="曹　日丹" userId="f975b4f2-a558-4c1c-a782-45efbe1b371d" providerId="ADAL" clId="{A6951F4B-C5D3-403A-B0AA-344AF36237EC}" dt="2023-12-05T09:06:31.635" v="451"/>
          <ac:cxnSpMkLst>
            <pc:docMk/>
            <pc:sldMk cId="532578755" sldId="597"/>
            <ac:cxnSpMk id="19" creationId="{01667904-5203-007A-F354-22A8A8695D5C}"/>
          </ac:cxnSpMkLst>
        </pc:cxnChg>
      </pc:sldChg>
      <pc:sldChg chg="addSp delSp modSp new mod">
        <pc:chgData name="曹　日丹" userId="f975b4f2-a558-4c1c-a782-45efbe1b371d" providerId="ADAL" clId="{A6951F4B-C5D3-403A-B0AA-344AF36237EC}" dt="2023-12-05T11:03:03.774" v="1135" actId="1076"/>
        <pc:sldMkLst>
          <pc:docMk/>
          <pc:sldMk cId="1262537959" sldId="598"/>
        </pc:sldMkLst>
        <pc:spChg chg="add del mod">
          <ac:chgData name="曹　日丹" userId="f975b4f2-a558-4c1c-a782-45efbe1b371d" providerId="ADAL" clId="{A6951F4B-C5D3-403A-B0AA-344AF36237EC}" dt="2023-12-05T11:02:47.298" v="1134" actId="478"/>
          <ac:spMkLst>
            <pc:docMk/>
            <pc:sldMk cId="1262537959" sldId="598"/>
            <ac:spMk id="2" creationId="{BD66136D-9B98-1786-25AA-9816662EC59D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4" creationId="{2A41E280-5470-0C67-36E0-646901A708FF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5" creationId="{49DD1166-6C76-3AAB-5AFF-82CD025C887C}"/>
          </ac:spMkLst>
        </pc:spChg>
        <pc:spChg chg="mod">
          <ac:chgData name="曹　日丹" userId="f975b4f2-a558-4c1c-a782-45efbe1b371d" providerId="ADAL" clId="{A6951F4B-C5D3-403A-B0AA-344AF36237EC}" dt="2023-12-05T09:14:29.641" v="786"/>
          <ac:spMkLst>
            <pc:docMk/>
            <pc:sldMk cId="1262537959" sldId="598"/>
            <ac:spMk id="6" creationId="{5033A5AB-2DA8-77D5-4F1B-9BF9BAD383C3}"/>
          </ac:spMkLst>
        </pc:spChg>
        <pc:spChg chg="add del mod">
          <ac:chgData name="曹　日丹" userId="f975b4f2-a558-4c1c-a782-45efbe1b371d" providerId="ADAL" clId="{A6951F4B-C5D3-403A-B0AA-344AF36237EC}" dt="2023-12-05T09:15:37.972" v="839" actId="478"/>
          <ac:spMkLst>
            <pc:docMk/>
            <pc:sldMk cId="1262537959" sldId="598"/>
            <ac:spMk id="9" creationId="{DA5FAA97-8A91-686D-9A75-92EF166B5F81}"/>
          </ac:spMkLst>
        </pc:spChg>
        <pc:spChg chg="add mod">
          <ac:chgData name="曹　日丹" userId="f975b4f2-a558-4c1c-a782-45efbe1b371d" providerId="ADAL" clId="{A6951F4B-C5D3-403A-B0AA-344AF36237EC}" dt="2023-12-05T09:15:24.262" v="837" actId="1076"/>
          <ac:spMkLst>
            <pc:docMk/>
            <pc:sldMk cId="1262537959" sldId="598"/>
            <ac:spMk id="10" creationId="{3FA9E316-BA7E-4F3F-625F-CB4FE930BA3C}"/>
          </ac:spMkLst>
        </pc:spChg>
        <pc:spChg chg="add mod">
          <ac:chgData name="曹　日丹" userId="f975b4f2-a558-4c1c-a782-45efbe1b371d" providerId="ADAL" clId="{A6951F4B-C5D3-403A-B0AA-344AF36237EC}" dt="2023-12-05T11:03:03.774" v="1135" actId="1076"/>
          <ac:spMkLst>
            <pc:docMk/>
            <pc:sldMk cId="1262537959" sldId="598"/>
            <ac:spMk id="11" creationId="{31080728-9784-BBF1-601D-C22E30086CAE}"/>
          </ac:spMkLst>
        </pc:spChg>
        <pc:spChg chg="add mod">
          <ac:chgData name="曹　日丹" userId="f975b4f2-a558-4c1c-a782-45efbe1b371d" providerId="ADAL" clId="{A6951F4B-C5D3-403A-B0AA-344AF36237EC}" dt="2023-12-05T09:14:55.885" v="789"/>
          <ac:spMkLst>
            <pc:docMk/>
            <pc:sldMk cId="1262537959" sldId="598"/>
            <ac:spMk id="12" creationId="{A0131719-215F-BB5E-5C52-F0965D796461}"/>
          </ac:spMkLst>
        </pc:spChg>
        <pc:spChg chg="add mod">
          <ac:chgData name="曹　日丹" userId="f975b4f2-a558-4c1c-a782-45efbe1b371d" providerId="ADAL" clId="{A6951F4B-C5D3-403A-B0AA-344AF36237EC}" dt="2023-12-05T09:18:30.039" v="881" actId="14100"/>
          <ac:spMkLst>
            <pc:docMk/>
            <pc:sldMk cId="1262537959" sldId="598"/>
            <ac:spMk id="13" creationId="{B8469213-CCBE-50BD-E76E-8021FCE5E2FA}"/>
          </ac:spMkLst>
        </pc:spChg>
        <pc:spChg chg="add mod">
          <ac:chgData name="曹　日丹" userId="f975b4f2-a558-4c1c-a782-45efbe1b371d" providerId="ADAL" clId="{A6951F4B-C5D3-403A-B0AA-344AF36237EC}" dt="2023-12-05T09:16:24.315" v="848" actId="1076"/>
          <ac:spMkLst>
            <pc:docMk/>
            <pc:sldMk cId="1262537959" sldId="598"/>
            <ac:spMk id="14" creationId="{D6F9BE50-1397-2EAB-D1A5-B69BE6913DBA}"/>
          </ac:spMkLst>
        </pc:spChg>
        <pc:spChg chg="add mod">
          <ac:chgData name="曹　日丹" userId="f975b4f2-a558-4c1c-a782-45efbe1b371d" providerId="ADAL" clId="{A6951F4B-C5D3-403A-B0AA-344AF36237EC}" dt="2023-12-05T09:24:34.441" v="1015" actId="1076"/>
          <ac:spMkLst>
            <pc:docMk/>
            <pc:sldMk cId="1262537959" sldId="598"/>
            <ac:spMk id="16" creationId="{5010E1A8-D347-D8A8-6075-E545C0B55BE1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18" creationId="{E1565368-E3B2-CA55-6BE4-6991BCA9219A}"/>
          </ac:spMkLst>
        </pc:spChg>
        <pc:spChg chg="add mod">
          <ac:chgData name="曹　日丹" userId="f975b4f2-a558-4c1c-a782-45efbe1b371d" providerId="ADAL" clId="{A6951F4B-C5D3-403A-B0AA-344AF36237EC}" dt="2023-12-05T09:18:09.294" v="876" actId="14100"/>
          <ac:spMkLst>
            <pc:docMk/>
            <pc:sldMk cId="1262537959" sldId="598"/>
            <ac:spMk id="19" creationId="{D7B77A88-8E85-6FBB-D7B5-6A5D41E55447}"/>
          </ac:spMkLst>
        </pc:spChg>
        <pc:spChg chg="add mod">
          <ac:chgData name="曹　日丹" userId="f975b4f2-a558-4c1c-a782-45efbe1b371d" providerId="ADAL" clId="{A6951F4B-C5D3-403A-B0AA-344AF36237EC}" dt="2023-12-05T09:19:29.121" v="894" actId="555"/>
          <ac:spMkLst>
            <pc:docMk/>
            <pc:sldMk cId="1262537959" sldId="598"/>
            <ac:spMk id="21" creationId="{13C8E3DA-0E6A-7021-EB28-48FFCDA66194}"/>
          </ac:spMkLst>
        </pc:spChg>
        <pc:spChg chg="add mod">
          <ac:chgData name="曹　日丹" userId="f975b4f2-a558-4c1c-a782-45efbe1b371d" providerId="ADAL" clId="{A6951F4B-C5D3-403A-B0AA-344AF36237EC}" dt="2023-12-05T09:19:21.191" v="893" actId="555"/>
          <ac:spMkLst>
            <pc:docMk/>
            <pc:sldMk cId="1262537959" sldId="598"/>
            <ac:spMk id="22" creationId="{E0948762-635A-4BB3-1EE4-F7E754DA887E}"/>
          </ac:spMkLst>
        </pc:spChg>
        <pc:spChg chg="add mod">
          <ac:chgData name="曹　日丹" userId="f975b4f2-a558-4c1c-a782-45efbe1b371d" providerId="ADAL" clId="{A6951F4B-C5D3-403A-B0AA-344AF36237EC}" dt="2023-12-05T09:19:14.227" v="892" actId="554"/>
          <ac:spMkLst>
            <pc:docMk/>
            <pc:sldMk cId="1262537959" sldId="598"/>
            <ac:spMk id="23" creationId="{9B2664A0-A7D7-9013-182D-0DE3F4E5EF33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4" creationId="{546DB244-6E73-193B-66EF-8B267CFCE294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5" creationId="{31AA5BF6-1DB4-D034-ECFB-EF832994298A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6" creationId="{4516FBD6-37F3-24E1-04CC-028DB51BA99A}"/>
          </ac:spMkLst>
        </pc:spChg>
        <pc:spChg chg="add mod">
          <ac:chgData name="曹　日丹" userId="f975b4f2-a558-4c1c-a782-45efbe1b371d" providerId="ADAL" clId="{A6951F4B-C5D3-403A-B0AA-344AF36237EC}" dt="2023-12-05T09:19:55.662" v="902" actId="14100"/>
          <ac:spMkLst>
            <pc:docMk/>
            <pc:sldMk cId="1262537959" sldId="598"/>
            <ac:spMk id="27" creationId="{3F6DAEC6-447E-C0D2-88A3-2D583FF79BA2}"/>
          </ac:spMkLst>
        </pc:spChg>
        <pc:spChg chg="add mod">
          <ac:chgData name="曹　日丹" userId="f975b4f2-a558-4c1c-a782-45efbe1b371d" providerId="ADAL" clId="{A6951F4B-C5D3-403A-B0AA-344AF36237EC}" dt="2023-12-05T09:20:01.740" v="903" actId="14100"/>
          <ac:spMkLst>
            <pc:docMk/>
            <pc:sldMk cId="1262537959" sldId="598"/>
            <ac:spMk id="28" creationId="{FF113911-CF15-888F-F8B9-63BFE62CF95D}"/>
          </ac:spMkLst>
        </pc:spChg>
        <pc:spChg chg="add mod">
          <ac:chgData name="曹　日丹" userId="f975b4f2-a558-4c1c-a782-45efbe1b371d" providerId="ADAL" clId="{A6951F4B-C5D3-403A-B0AA-344AF36237EC}" dt="2023-12-05T09:20:17.912" v="912" actId="14100"/>
          <ac:spMkLst>
            <pc:docMk/>
            <pc:sldMk cId="1262537959" sldId="598"/>
            <ac:spMk id="29" creationId="{7C462602-B33D-22D6-CBF8-007C020BF426}"/>
          </ac:spMkLst>
        </pc:spChg>
        <pc:spChg chg="add mod">
          <ac:chgData name="曹　日丹" userId="f975b4f2-a558-4c1c-a782-45efbe1b371d" providerId="ADAL" clId="{A6951F4B-C5D3-403A-B0AA-344AF36237EC}" dt="2023-12-05T09:20:23.928" v="914" actId="1076"/>
          <ac:spMkLst>
            <pc:docMk/>
            <pc:sldMk cId="1262537959" sldId="598"/>
            <ac:spMk id="30" creationId="{5A5B6B91-0106-7D2B-A582-4D0251EA96DB}"/>
          </ac:spMkLst>
        </pc:spChg>
        <pc:spChg chg="add mod">
          <ac:chgData name="曹　日丹" userId="f975b4f2-a558-4c1c-a782-45efbe1b371d" providerId="ADAL" clId="{A6951F4B-C5D3-403A-B0AA-344AF36237EC}" dt="2023-12-05T09:20:28.797" v="916" actId="1076"/>
          <ac:spMkLst>
            <pc:docMk/>
            <pc:sldMk cId="1262537959" sldId="598"/>
            <ac:spMk id="31" creationId="{79F60CEC-840C-A7DB-33BD-42006861E165}"/>
          </ac:spMkLst>
        </pc:spChg>
        <pc:spChg chg="add mod">
          <ac:chgData name="曹　日丹" userId="f975b4f2-a558-4c1c-a782-45efbe1b371d" providerId="ADAL" clId="{A6951F4B-C5D3-403A-B0AA-344AF36237EC}" dt="2023-12-05T09:20:47.516" v="933" actId="1076"/>
          <ac:spMkLst>
            <pc:docMk/>
            <pc:sldMk cId="1262537959" sldId="598"/>
            <ac:spMk id="32" creationId="{C14618B5-D420-03AC-5DD2-1D844DFE357A}"/>
          </ac:spMkLst>
        </pc:spChg>
        <pc:spChg chg="add mod">
          <ac:chgData name="曹　日丹" userId="f975b4f2-a558-4c1c-a782-45efbe1b371d" providerId="ADAL" clId="{A6951F4B-C5D3-403A-B0AA-344AF36237EC}" dt="2023-12-05T09:20:54.018" v="935" actId="1076"/>
          <ac:spMkLst>
            <pc:docMk/>
            <pc:sldMk cId="1262537959" sldId="598"/>
            <ac:spMk id="33" creationId="{0DEACD75-378D-A7C8-AF0D-436D83D8092A}"/>
          </ac:spMkLst>
        </pc:spChg>
        <pc:spChg chg="add mod">
          <ac:chgData name="曹　日丹" userId="f975b4f2-a558-4c1c-a782-45efbe1b371d" providerId="ADAL" clId="{A6951F4B-C5D3-403A-B0AA-344AF36237EC}" dt="2023-12-05T09:20:57.947" v="937" actId="1076"/>
          <ac:spMkLst>
            <pc:docMk/>
            <pc:sldMk cId="1262537959" sldId="598"/>
            <ac:spMk id="34" creationId="{57EAF004-D06A-64B0-3A2C-52B97A6DDFFA}"/>
          </ac:spMkLst>
        </pc:spChg>
        <pc:spChg chg="add mod">
          <ac:chgData name="曹　日丹" userId="f975b4f2-a558-4c1c-a782-45efbe1b371d" providerId="ADAL" clId="{A6951F4B-C5D3-403A-B0AA-344AF36237EC}" dt="2023-12-05T10:10:53.717" v="1086" actId="14100"/>
          <ac:spMkLst>
            <pc:docMk/>
            <pc:sldMk cId="1262537959" sldId="598"/>
            <ac:spMk id="35" creationId="{C45F1C4C-E578-108D-A7AD-F45047C5CBAD}"/>
          </ac:spMkLst>
        </pc:spChg>
        <pc:spChg chg="add mod">
          <ac:chgData name="曹　日丹" userId="f975b4f2-a558-4c1c-a782-45efbe1b371d" providerId="ADAL" clId="{A6951F4B-C5D3-403A-B0AA-344AF36237EC}" dt="2023-12-05T09:23:05.332" v="988" actId="14100"/>
          <ac:spMkLst>
            <pc:docMk/>
            <pc:sldMk cId="1262537959" sldId="598"/>
            <ac:spMk id="46" creationId="{82B70FFE-376F-2353-99BC-207C08D36D3C}"/>
          </ac:spMkLst>
        </pc:spChg>
        <pc:spChg chg="add mod">
          <ac:chgData name="曹　日丹" userId="f975b4f2-a558-4c1c-a782-45efbe1b371d" providerId="ADAL" clId="{A6951F4B-C5D3-403A-B0AA-344AF36237EC}" dt="2023-12-05T09:23:45.127" v="1003" actId="20577"/>
          <ac:spMkLst>
            <pc:docMk/>
            <pc:sldMk cId="1262537959" sldId="598"/>
            <ac:spMk id="47" creationId="{ACA03B10-C885-1DFD-C498-3C63614458F3}"/>
          </ac:spMkLst>
        </pc:spChg>
        <pc:spChg chg="add mod">
          <ac:chgData name="曹　日丹" userId="f975b4f2-a558-4c1c-a782-45efbe1b371d" providerId="ADAL" clId="{A6951F4B-C5D3-403A-B0AA-344AF36237EC}" dt="2023-12-05T09:24:00.990" v="1008" actId="1076"/>
          <ac:spMkLst>
            <pc:docMk/>
            <pc:sldMk cId="1262537959" sldId="598"/>
            <ac:spMk id="48" creationId="{9A9EFE84-56F4-804F-6870-38906FCE711C}"/>
          </ac:spMkLst>
        </pc:spChg>
        <pc:spChg chg="add mod">
          <ac:chgData name="曹　日丹" userId="f975b4f2-a558-4c1c-a782-45efbe1b371d" providerId="ADAL" clId="{A6951F4B-C5D3-403A-B0AA-344AF36237EC}" dt="2023-12-05T09:24:11.841" v="1014" actId="20577"/>
          <ac:spMkLst>
            <pc:docMk/>
            <pc:sldMk cId="1262537959" sldId="598"/>
            <ac:spMk id="49" creationId="{7F493143-A754-82DC-4A26-2D840E4873D1}"/>
          </ac:spMkLst>
        </pc:spChg>
        <pc:spChg chg="add mod">
          <ac:chgData name="曹　日丹" userId="f975b4f2-a558-4c1c-a782-45efbe1b371d" providerId="ADAL" clId="{A6951F4B-C5D3-403A-B0AA-344AF36237EC}" dt="2023-12-05T09:25:42.462" v="1048" actId="207"/>
          <ac:spMkLst>
            <pc:docMk/>
            <pc:sldMk cId="1262537959" sldId="598"/>
            <ac:spMk id="55" creationId="{A57667D3-67AE-A9B5-962A-8FB4FCBD9E70}"/>
          </ac:spMkLst>
        </pc:spChg>
        <pc:grpChg chg="add mod">
          <ac:chgData name="曹　日丹" userId="f975b4f2-a558-4c1c-a782-45efbe1b371d" providerId="ADAL" clId="{A6951F4B-C5D3-403A-B0AA-344AF36237EC}" dt="2023-12-05T09:14:29.641" v="786"/>
          <ac:grpSpMkLst>
            <pc:docMk/>
            <pc:sldMk cId="1262537959" sldId="598"/>
            <ac:grpSpMk id="3" creationId="{4CA2A828-E811-ED64-1B6D-0F7CDDEBF50B}"/>
          </ac:grpSpMkLst>
        </pc:grpChg>
        <pc:cxnChg chg="mod">
          <ac:chgData name="曹　日丹" userId="f975b4f2-a558-4c1c-a782-45efbe1b371d" providerId="ADAL" clId="{A6951F4B-C5D3-403A-B0AA-344AF36237EC}" dt="2023-12-05T09:14:29.641" v="786"/>
          <ac:cxnSpMkLst>
            <pc:docMk/>
            <pc:sldMk cId="1262537959" sldId="598"/>
            <ac:cxnSpMk id="7" creationId="{01D7CABB-97AA-392F-8F5B-9D4ECA1079DB}"/>
          </ac:cxnSpMkLst>
        </pc:cxnChg>
        <pc:cxnChg chg="mod">
          <ac:chgData name="曹　日丹" userId="f975b4f2-a558-4c1c-a782-45efbe1b371d" providerId="ADAL" clId="{A6951F4B-C5D3-403A-B0AA-344AF36237EC}" dt="2023-12-05T09:14:29.641" v="786"/>
          <ac:cxnSpMkLst>
            <pc:docMk/>
            <pc:sldMk cId="1262537959" sldId="598"/>
            <ac:cxnSpMk id="8" creationId="{E21B9087-D62D-A360-55EC-C534F2199C9D}"/>
          </ac:cxnSpMkLst>
        </pc:cxnChg>
        <pc:cxnChg chg="add mod">
          <ac:chgData name="曹　日丹" userId="f975b4f2-a558-4c1c-a782-45efbe1b371d" providerId="ADAL" clId="{A6951F4B-C5D3-403A-B0AA-344AF36237EC}" dt="2023-12-05T09:24:58.047" v="1021" actId="14100"/>
          <ac:cxnSpMkLst>
            <pc:docMk/>
            <pc:sldMk cId="1262537959" sldId="598"/>
            <ac:cxnSpMk id="37" creationId="{1536F5FC-7686-B8BC-EB71-D8E4422E11BA}"/>
          </ac:cxnSpMkLst>
        </pc:cxnChg>
        <pc:cxnChg chg="add mod">
          <ac:chgData name="曹　日丹" userId="f975b4f2-a558-4c1c-a782-45efbe1b371d" providerId="ADAL" clId="{A6951F4B-C5D3-403A-B0AA-344AF36237EC}" dt="2023-12-05T09:21:53.337" v="968" actId="14100"/>
          <ac:cxnSpMkLst>
            <pc:docMk/>
            <pc:sldMk cId="1262537959" sldId="598"/>
            <ac:cxnSpMk id="39" creationId="{3DA39FA3-7E10-FE06-ADE6-2A1405D7C226}"/>
          </ac:cxnSpMkLst>
        </pc:cxnChg>
        <pc:cxnChg chg="add mod">
          <ac:chgData name="曹　日丹" userId="f975b4f2-a558-4c1c-a782-45efbe1b371d" providerId="ADAL" clId="{A6951F4B-C5D3-403A-B0AA-344AF36237EC}" dt="2023-12-05T09:21:56.651" v="970" actId="1076"/>
          <ac:cxnSpMkLst>
            <pc:docMk/>
            <pc:sldMk cId="1262537959" sldId="598"/>
            <ac:cxnSpMk id="41" creationId="{5D03106F-5C2B-8D81-DB0D-4879E5BAE302}"/>
          </ac:cxnSpMkLst>
        </pc:cxnChg>
        <pc:cxnChg chg="add mod">
          <ac:chgData name="曹　日丹" userId="f975b4f2-a558-4c1c-a782-45efbe1b371d" providerId="ADAL" clId="{A6951F4B-C5D3-403A-B0AA-344AF36237EC}" dt="2023-12-05T09:21:59.840" v="972" actId="1076"/>
          <ac:cxnSpMkLst>
            <pc:docMk/>
            <pc:sldMk cId="1262537959" sldId="598"/>
            <ac:cxnSpMk id="42" creationId="{01826E62-793C-10F6-5B79-C4E85A5B3BE0}"/>
          </ac:cxnSpMkLst>
        </pc:cxnChg>
        <pc:cxnChg chg="add mod">
          <ac:chgData name="曹　日丹" userId="f975b4f2-a558-4c1c-a782-45efbe1b371d" providerId="ADAL" clId="{A6951F4B-C5D3-403A-B0AA-344AF36237EC}" dt="2023-12-05T09:22:16.769" v="975" actId="208"/>
          <ac:cxnSpMkLst>
            <pc:docMk/>
            <pc:sldMk cId="1262537959" sldId="598"/>
            <ac:cxnSpMk id="43" creationId="{0F4CD121-0B6D-5C27-9F0A-12D7CB1FB98D}"/>
          </ac:cxnSpMkLst>
        </pc:cxnChg>
        <pc:cxnChg chg="add mod">
          <ac:chgData name="曹　日丹" userId="f975b4f2-a558-4c1c-a782-45efbe1b371d" providerId="ADAL" clId="{A6951F4B-C5D3-403A-B0AA-344AF36237EC}" dt="2023-12-05T09:22:23.270" v="977" actId="1076"/>
          <ac:cxnSpMkLst>
            <pc:docMk/>
            <pc:sldMk cId="1262537959" sldId="598"/>
            <ac:cxnSpMk id="44" creationId="{06EC88C2-68BA-8295-C65E-45DA358B8716}"/>
          </ac:cxnSpMkLst>
        </pc:cxnChg>
        <pc:cxnChg chg="add mod">
          <ac:chgData name="曹　日丹" userId="f975b4f2-a558-4c1c-a782-45efbe1b371d" providerId="ADAL" clId="{A6951F4B-C5D3-403A-B0AA-344AF36237EC}" dt="2023-12-05T09:22:27.531" v="979" actId="1076"/>
          <ac:cxnSpMkLst>
            <pc:docMk/>
            <pc:sldMk cId="1262537959" sldId="598"/>
            <ac:cxnSpMk id="45" creationId="{F31C069D-C644-B697-9149-DD7A0949B628}"/>
          </ac:cxnSpMkLst>
        </pc:cxnChg>
        <pc:cxnChg chg="add mod">
          <ac:chgData name="曹　日丹" userId="f975b4f2-a558-4c1c-a782-45efbe1b371d" providerId="ADAL" clId="{A6951F4B-C5D3-403A-B0AA-344AF36237EC}" dt="2023-12-05T09:25:03.340" v="1023" actId="14100"/>
          <ac:cxnSpMkLst>
            <pc:docMk/>
            <pc:sldMk cId="1262537959" sldId="598"/>
            <ac:cxnSpMk id="50" creationId="{DF04DE90-626B-920B-B5C0-80F2371286D1}"/>
          </ac:cxnSpMkLst>
        </pc:cxnChg>
        <pc:cxnChg chg="add mod">
          <ac:chgData name="曹　日丹" userId="f975b4f2-a558-4c1c-a782-45efbe1b371d" providerId="ADAL" clId="{A6951F4B-C5D3-403A-B0AA-344AF36237EC}" dt="2023-12-05T09:25:56.486" v="1053" actId="14100"/>
          <ac:cxnSpMkLst>
            <pc:docMk/>
            <pc:sldMk cId="1262537959" sldId="598"/>
            <ac:cxnSpMk id="56" creationId="{1FFE75B3-29A0-596C-76BC-EA33A58BFEDC}"/>
          </ac:cxnSpMkLst>
        </pc:cxnChg>
      </pc:sldChg>
      <pc:sldChg chg="new del">
        <pc:chgData name="曹　日丹" userId="f975b4f2-a558-4c1c-a782-45efbe1b371d" providerId="ADAL" clId="{A6951F4B-C5D3-403A-B0AA-344AF36237EC}" dt="2023-12-05T08:43:59.540" v="318" actId="47"/>
        <pc:sldMkLst>
          <pc:docMk/>
          <pc:sldMk cId="2816900432" sldId="598"/>
        </pc:sldMkLst>
      </pc:sldChg>
      <pc:sldChg chg="add del">
        <pc:chgData name="曹　日丹" userId="f975b4f2-a558-4c1c-a782-45efbe1b371d" providerId="ADAL" clId="{A6951F4B-C5D3-403A-B0AA-344AF36237EC}" dt="2023-12-05T08:39:24.551" v="310" actId="47"/>
        <pc:sldMkLst>
          <pc:docMk/>
          <pc:sldMk cId="3685372557" sldId="5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952B8-2186-461B-83D0-8B2D35AC5431}" type="datetimeFigureOut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05166-3814-486B-B788-3BFC02E5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1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05166-3814-486B-B788-3BFC02E5429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99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6D7B4-E1EE-D6C5-9E2B-42E5EB8B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32AA1B-8BA8-678D-D61F-58E453E6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2E4061-8EF0-28CC-E531-FD6D24E1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A3F-7D4E-4B23-8BEE-AD79AD107B40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4F118C-F4AE-927C-E625-D0D96D5A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33A5A4-5DF5-C20F-4783-254B05A9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68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DEB76-35A3-35A4-9C56-59CE97F8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95BFBC-3DCD-2A8B-8EC3-2B541515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468C8F-91C2-FFE4-4046-93CC5FED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3357-37EE-4D7C-882E-EDEBCD95DE75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9A1442-9018-4EFE-A11B-80EB1ED9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15245-37A1-0F1E-BB9B-7251C10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98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BE91CEA-7FF6-639D-651E-6EB1DC60A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EA423-B47A-5D05-6581-4714071D7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FAEF2F-75C1-F12D-B0EE-0D82C913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9FA4-CEF1-4A57-99AA-BB96938FAFFE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16A360-5CF2-53D0-B091-B1935915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C54E0-2D58-E821-7395-D19DFF3D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544CD9-D75B-5502-25AD-FF63CEE5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E774A-B3E1-3E94-6368-982B2ABA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57901B-EF67-D5E6-A0BE-44DDA4AE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AC90-440F-484C-AA29-007C269B97FA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24D98-BF9A-93E9-0961-8A27BDDF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880714-988F-5CA0-A459-0F4412EC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84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A0C3B-F256-C2E7-B4BC-9E4284A0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72D57A-AAC0-14C5-35F3-D875AC07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6E1BE3-E62D-312F-1708-D4371558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30DA-1F6F-4CF1-B715-FE4FD12297E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72980C-EE22-23A1-E41E-B2B33965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887451-D1A0-F619-F196-6F7AE3E6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00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2F511-E24C-4680-D4AB-985A23F5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702213-2982-5608-BC4C-0D8878A0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A1C0EF-A1B8-5C80-A7B6-59DDB751A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6A19C35-CF61-E356-F814-50F88FBD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FFEE-1C32-4B09-9047-606BDD75B536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710D64-C8AD-6551-EF0E-47789F9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5657119-8D97-44A1-56C4-38FDF508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87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02836A-5BBC-A7C0-0DC2-604CA766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CE456C-E59D-068F-A3EF-3231A8547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E0727-33F5-D383-44CF-39B36FB11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374E7F-BCF9-822E-307A-12B145880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8C2CA4-82C7-205F-2697-27E34A711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A8E64B-85CF-CC74-7C96-94676E5E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0492-128A-4690-BBDB-DA11E7634B1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D6D5F4C-7EB0-90EC-ECEF-010E4199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D08C1A8-5623-554B-0ADA-C59CBD2F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2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4B7CE-6BA3-E475-C31E-6D2087A1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D559A03-2B57-BDB2-7CF7-31EBC002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D716-B347-4408-A252-5D4FB4C458B3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89DEBA5-3D56-3B8E-E2D8-5924C574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ABBF240-CE0C-ACCD-CC79-2644E274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13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AD70056-4D53-858E-E75D-DA7DE902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CBA5-9AED-492E-870D-84EEF7FFBB19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C69241-17F8-0A38-3B08-CC13B81C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B68172-33A3-9C63-86BD-A0DFDBB9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46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86F7E-E179-3761-D310-7408EE57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B65945-E32C-125B-B52E-AC0BDB37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C72FCD-DB70-E552-1116-46A38C5B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F4D433-ABDB-AE8A-BD4F-4230BC39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64E75-60BA-4D72-B648-55C54C43EBAB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11DFEA-6D27-D63E-41B7-CB7298D1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50BDCA-3DBD-1E36-4425-4716699A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56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DBFF91-3676-86AA-E462-CB7A8251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1E2725-6D51-3C4E-45E6-0800C93CC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BCEBDD-0E46-C64E-5368-B8B732EF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DC396F-9654-E6D5-D118-AFE07018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787A-D694-47F8-9AAC-2C0726AA329B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F4C0AB-9A37-1372-396D-395FE8E4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0FB7BD-D4D2-DF02-DDFA-ACBB2B23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9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3161AA9-1EBB-847A-A29E-D8004DC3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AF02BD-C98B-9CCB-57AD-C42DDE27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0E90E4-EFC8-F57A-D9A6-690952249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0D7D-BB44-485B-BE0B-70A18A64E60F}" type="datetime1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8161D-EB61-605A-0E3A-2FA95919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3A9CD-82FD-9E9F-F240-1144FECEB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ED96A-F066-47E4-9553-675BF62349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17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AF642EC-3A16-5DAE-2DB0-E4989EFCF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"/>
          <a:stretch/>
        </p:blipFill>
        <p:spPr>
          <a:xfrm>
            <a:off x="0" y="926274"/>
            <a:ext cx="12192000" cy="574686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31ECE-FD5A-9B2B-95E8-D3BE68725929}"/>
              </a:ext>
            </a:extLst>
          </p:cNvPr>
          <p:cNvSpPr txBox="1"/>
          <p:nvPr/>
        </p:nvSpPr>
        <p:spPr>
          <a:xfrm>
            <a:off x="2744189" y="234037"/>
            <a:ext cx="67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演習授業中の質問対応について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AAB2F5-DD23-CCDB-2FED-F7828A2AEDD3}"/>
              </a:ext>
            </a:extLst>
          </p:cNvPr>
          <p:cNvSpPr/>
          <p:nvPr/>
        </p:nvSpPr>
        <p:spPr>
          <a:xfrm>
            <a:off x="9357756" y="5658592"/>
            <a:ext cx="1401288" cy="273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C0CB2C8E-8D1F-484A-F354-1F16511FFFC1}"/>
              </a:ext>
            </a:extLst>
          </p:cNvPr>
          <p:cNvSpPr/>
          <p:nvPr/>
        </p:nvSpPr>
        <p:spPr>
          <a:xfrm rot="5400000">
            <a:off x="9724351" y="5033598"/>
            <a:ext cx="668097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1E236E-9988-B05F-40AA-E38B16B559CF}"/>
              </a:ext>
            </a:extLst>
          </p:cNvPr>
          <p:cNvSpPr/>
          <p:nvPr/>
        </p:nvSpPr>
        <p:spPr>
          <a:xfrm>
            <a:off x="5628409" y="3129944"/>
            <a:ext cx="5083134" cy="175526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>
                <a:solidFill>
                  <a:schemeClr val="tx1"/>
                </a:solidFill>
              </a:rPr>
              <a:t>質問内容を入力して、「</a:t>
            </a:r>
            <a:r>
              <a:rPr kumimoji="1" lang="ja-JP" altLang="en-US" sz="2400" b="1">
                <a:solidFill>
                  <a:schemeClr val="tx1"/>
                </a:solidFill>
              </a:rPr>
              <a:t>全員</a:t>
            </a:r>
            <a:r>
              <a:rPr kumimoji="1" lang="ja-JP" altLang="en-US" sz="2400">
                <a:solidFill>
                  <a:schemeClr val="tx1"/>
                </a:solidFill>
              </a:rPr>
              <a:t>」宛てに送信してください。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4AAFA5-9CBB-C883-47A0-16C8E5D82D25}"/>
              </a:ext>
            </a:extLst>
          </p:cNvPr>
          <p:cNvSpPr/>
          <p:nvPr/>
        </p:nvSpPr>
        <p:spPr>
          <a:xfrm>
            <a:off x="3703121" y="5795158"/>
            <a:ext cx="2335481" cy="33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88FF8E-FB38-B6E8-2AC8-5204DBA7DACC}"/>
              </a:ext>
            </a:extLst>
          </p:cNvPr>
          <p:cNvSpPr/>
          <p:nvPr/>
        </p:nvSpPr>
        <p:spPr>
          <a:xfrm>
            <a:off x="816428" y="3123210"/>
            <a:ext cx="4016829" cy="17308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>
                <a:solidFill>
                  <a:schemeClr val="tx1"/>
                </a:solidFill>
              </a:rPr>
              <a:t>演習にエラーが出たなど問題があったらリアクションの</a:t>
            </a:r>
            <a:r>
              <a:rPr kumimoji="1" lang="ja-JP" altLang="en-US" sz="2400" b="1">
                <a:solidFill>
                  <a:schemeClr val="tx1"/>
                </a:solidFill>
              </a:rPr>
              <a:t>挙手</a:t>
            </a:r>
            <a:r>
              <a:rPr kumimoji="1" lang="ja-JP" altLang="en-US" sz="2400">
                <a:solidFill>
                  <a:schemeClr val="tx1"/>
                </a:solidFill>
              </a:rPr>
              <a:t>を押してください。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3EDBC8-DCF7-E1C7-0A99-13B860C73C7A}"/>
              </a:ext>
            </a:extLst>
          </p:cNvPr>
          <p:cNvSpPr/>
          <p:nvPr/>
        </p:nvSpPr>
        <p:spPr>
          <a:xfrm rot="5400000">
            <a:off x="3548741" y="4879275"/>
            <a:ext cx="451262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36E4F1-5304-E4C5-C565-7FE8D086E07B}"/>
              </a:ext>
            </a:extLst>
          </p:cNvPr>
          <p:cNvSpPr/>
          <p:nvPr/>
        </p:nvSpPr>
        <p:spPr>
          <a:xfrm>
            <a:off x="4502726" y="6133605"/>
            <a:ext cx="716479" cy="539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A98CBD-40F9-6EE6-3253-4729B0C01205}"/>
              </a:ext>
            </a:extLst>
          </p:cNvPr>
          <p:cNvSpPr txBox="1"/>
          <p:nvPr/>
        </p:nvSpPr>
        <p:spPr>
          <a:xfrm>
            <a:off x="2824842" y="1867862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ja-JP" altLang="en-US" sz="2400" b="1">
                <a:solidFill>
                  <a:schemeClr val="bg1"/>
                </a:solidFill>
              </a:rPr>
              <a:t>演習授業中の質問をチューターの先生方が対応させていただきます。</a:t>
            </a:r>
            <a:endParaRPr lang="ja-JP" altLang="en-US" sz="2400">
              <a:solidFill>
                <a:schemeClr val="bg1"/>
              </a:solidFill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691EEFF-B8DC-FE12-B271-286D2AEE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5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756A78-0C55-7C0F-1DF3-44DFC533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E4F4-5846-42D0-ABC5-9F6A57528B1E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6B7DBD-141E-F07A-C0BE-E5E601AC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1197703"/>
            <a:ext cx="10251427" cy="566029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27D709-6D24-E58C-DB16-1443D1049BBF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38EEB0-B4D1-B3D5-5AE5-5A70529A97DC}"/>
              </a:ext>
            </a:extLst>
          </p:cNvPr>
          <p:cNvSpPr/>
          <p:nvPr/>
        </p:nvSpPr>
        <p:spPr>
          <a:xfrm>
            <a:off x="4412918" y="4586990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tx1"/>
                </a:solidFill>
              </a:rPr>
              <a:t>演習</a:t>
            </a:r>
            <a:r>
              <a:rPr lang="en-US" altLang="ja-JP" sz="2400">
                <a:solidFill>
                  <a:schemeClr val="tx1"/>
                </a:solidFill>
              </a:rPr>
              <a:t>7</a:t>
            </a:r>
            <a:r>
              <a:rPr lang="ja-JP" altLang="en-US" sz="240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5E0DF7B-365B-BCC3-CE8D-22A1178D30F2}"/>
              </a:ext>
            </a:extLst>
          </p:cNvPr>
          <p:cNvSpPr/>
          <p:nvPr/>
        </p:nvSpPr>
        <p:spPr>
          <a:xfrm>
            <a:off x="4412918" y="5184897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tx1"/>
                </a:solidFill>
              </a:rPr>
              <a:t>演習</a:t>
            </a:r>
            <a:r>
              <a:rPr lang="en-US" altLang="ja-JP" sz="2400">
                <a:solidFill>
                  <a:schemeClr val="tx1"/>
                </a:solidFill>
              </a:rPr>
              <a:t>4</a:t>
            </a:r>
            <a:r>
              <a:rPr lang="ja-JP" altLang="en-US" sz="240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44AB7A-4937-08F2-1FE8-8001E740D781}"/>
              </a:ext>
            </a:extLst>
          </p:cNvPr>
          <p:cNvSpPr/>
          <p:nvPr/>
        </p:nvSpPr>
        <p:spPr>
          <a:xfrm>
            <a:off x="4412918" y="5746173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tx1"/>
                </a:solidFill>
              </a:rPr>
              <a:t>演習</a:t>
            </a:r>
            <a:r>
              <a:rPr lang="en-US" altLang="ja-JP" sz="2400">
                <a:solidFill>
                  <a:schemeClr val="tx1"/>
                </a:solidFill>
              </a:rPr>
              <a:t>5</a:t>
            </a:r>
            <a:r>
              <a:rPr lang="ja-JP" altLang="en-US" sz="240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E3F0DA1-7637-EBB3-D068-79C9B4E0FDA8}"/>
              </a:ext>
            </a:extLst>
          </p:cNvPr>
          <p:cNvSpPr/>
          <p:nvPr/>
        </p:nvSpPr>
        <p:spPr>
          <a:xfrm>
            <a:off x="4412918" y="3429000"/>
            <a:ext cx="2452577" cy="41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>
                <a:solidFill>
                  <a:schemeClr val="tx1"/>
                </a:solidFill>
              </a:rPr>
              <a:t>演習</a:t>
            </a:r>
            <a:r>
              <a:rPr lang="en-US" altLang="ja-JP" sz="2400">
                <a:solidFill>
                  <a:schemeClr val="tx1"/>
                </a:solidFill>
              </a:rPr>
              <a:t>6</a:t>
            </a:r>
            <a:r>
              <a:rPr lang="ja-JP" altLang="en-US" sz="2400">
                <a:solidFill>
                  <a:schemeClr val="tx1"/>
                </a:solidFill>
              </a:rPr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BE429A-3422-15B5-2403-DC2B778AEABE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D3D870-F123-1849-544C-0AC2B6C161AA}"/>
              </a:ext>
            </a:extLst>
          </p:cNvPr>
          <p:cNvSpPr txBox="1"/>
          <p:nvPr/>
        </p:nvSpPr>
        <p:spPr>
          <a:xfrm>
            <a:off x="479127" y="624405"/>
            <a:ext cx="31489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検索google colab</a:t>
            </a:r>
          </a:p>
        </p:txBody>
      </p:sp>
    </p:spTree>
    <p:extLst>
      <p:ext uri="{BB962C8B-B14F-4D97-AF65-F5344CB8AC3E}">
        <p14:creationId xmlns:p14="http://schemas.microsoft.com/office/powerpoint/2010/main" val="324344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7FFC36-F781-FFD7-077D-BEAF906B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DBB1C-C0E9-4679-85F5-EA56F2B9158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C3CCCD0-2A8E-005D-E5F9-817C24C1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68" y="1465200"/>
            <a:ext cx="9383758" cy="53928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BA78DAD-2F85-3D9C-DDA4-662AEF9DF7EC}"/>
              </a:ext>
            </a:extLst>
          </p:cNvPr>
          <p:cNvSpPr/>
          <p:nvPr/>
        </p:nvSpPr>
        <p:spPr>
          <a:xfrm>
            <a:off x="479127" y="1577130"/>
            <a:ext cx="1132358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011844CB-7F58-279E-2771-6052FF183EAA}"/>
              </a:ext>
            </a:extLst>
          </p:cNvPr>
          <p:cNvSpPr/>
          <p:nvPr/>
        </p:nvSpPr>
        <p:spPr>
          <a:xfrm>
            <a:off x="748002" y="2280936"/>
            <a:ext cx="1132358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0D3632-138A-5A79-5332-5B4F99CF84E7}"/>
              </a:ext>
            </a:extLst>
          </p:cNvPr>
          <p:cNvSpPr txBox="1"/>
          <p:nvPr/>
        </p:nvSpPr>
        <p:spPr>
          <a:xfrm>
            <a:off x="479127" y="624405"/>
            <a:ext cx="31489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検索google colab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10C121D-2D07-9FD6-DF10-38D094E31FDE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3041BF-3FB7-C910-9416-1BC087D004BC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</p:spTree>
    <p:extLst>
      <p:ext uri="{BB962C8B-B14F-4D97-AF65-F5344CB8AC3E}">
        <p14:creationId xmlns:p14="http://schemas.microsoft.com/office/powerpoint/2010/main" val="119378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E2EBDD59-A2E5-9C8E-18D0-156D127E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DBB1C-C0E9-4679-85F5-EA56F2B9158A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5BC642D4-E299-80BA-F0F5-04D985AA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27" y="1371841"/>
            <a:ext cx="8758054" cy="5426291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FDC5C8D-00F7-B210-D93A-A03E3FC8F816}"/>
              </a:ext>
            </a:extLst>
          </p:cNvPr>
          <p:cNvSpPr/>
          <p:nvPr/>
        </p:nvSpPr>
        <p:spPr>
          <a:xfrm>
            <a:off x="293615" y="3137483"/>
            <a:ext cx="2097247" cy="771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D5EBF691-1A1C-0DD4-38D3-B21A8F51ED1D}"/>
              </a:ext>
            </a:extLst>
          </p:cNvPr>
          <p:cNvSpPr/>
          <p:nvPr/>
        </p:nvSpPr>
        <p:spPr>
          <a:xfrm>
            <a:off x="-52470" y="3130493"/>
            <a:ext cx="692170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0F373AC4-EF45-84D3-F70D-A720507EBE7C}"/>
              </a:ext>
            </a:extLst>
          </p:cNvPr>
          <p:cNvSpPr/>
          <p:nvPr/>
        </p:nvSpPr>
        <p:spPr>
          <a:xfrm rot="10800000" flipH="1">
            <a:off x="2027948" y="3055258"/>
            <a:ext cx="579894" cy="5777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693FCA-C8AC-721D-ED0F-BD5F1E676D2F}"/>
              </a:ext>
            </a:extLst>
          </p:cNvPr>
          <p:cNvSpPr/>
          <p:nvPr/>
        </p:nvSpPr>
        <p:spPr>
          <a:xfrm>
            <a:off x="2607841" y="3082623"/>
            <a:ext cx="5182847" cy="5230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>
                <a:solidFill>
                  <a:schemeClr val="tx1"/>
                </a:solidFill>
              </a:rPr>
              <a:t>演習</a:t>
            </a:r>
            <a:r>
              <a:rPr lang="en-US" altLang="ja-JP" sz="3200" b="1">
                <a:solidFill>
                  <a:schemeClr val="tx1"/>
                </a:solidFill>
              </a:rPr>
              <a:t>6</a:t>
            </a:r>
            <a:r>
              <a:rPr lang="ja-JP" altLang="en-US" sz="3200" b="1">
                <a:solidFill>
                  <a:schemeClr val="tx1"/>
                </a:solidFill>
              </a:rPr>
              <a:t>コード</a:t>
            </a:r>
            <a:r>
              <a:rPr lang="en-US" altLang="ja-JP" sz="3200" b="1">
                <a:solidFill>
                  <a:schemeClr val="tx1"/>
                </a:solidFill>
              </a:rPr>
              <a:t>.</a:t>
            </a:r>
            <a:r>
              <a:rPr lang="en-US" altLang="ja-JP" sz="3200" b="1" err="1">
                <a:solidFill>
                  <a:schemeClr val="tx1"/>
                </a:solidFill>
              </a:rPr>
              <a:t>ipynb</a:t>
            </a:r>
            <a:endParaRPr lang="ja-JP" altLang="en-US" sz="3200" b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604AF8-C0AA-A8EC-DC40-318612475FA2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B53420-5250-4B05-987D-7590A77497A8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4C4AAA-35E4-5910-EC2C-8EBA6455E1E6}"/>
              </a:ext>
            </a:extLst>
          </p:cNvPr>
          <p:cNvSpPr txBox="1"/>
          <p:nvPr/>
        </p:nvSpPr>
        <p:spPr>
          <a:xfrm>
            <a:off x="479127" y="624405"/>
            <a:ext cx="31489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検索google colab</a:t>
            </a:r>
          </a:p>
        </p:txBody>
      </p:sp>
    </p:spTree>
    <p:extLst>
      <p:ext uri="{BB962C8B-B14F-4D97-AF65-F5344CB8AC3E}">
        <p14:creationId xmlns:p14="http://schemas.microsoft.com/office/powerpoint/2010/main" val="36602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BF03CB8F-602F-769F-46CB-C34F3FE3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0" y="1317338"/>
            <a:ext cx="9563450" cy="511024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9C5162-7745-9AA0-DB16-56CFAD7F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7DBB1C-C0E9-4679-85F5-EA56F2B9158A}" type="slidenum">
              <a:rPr kumimoji="1" lang="ja-JP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75F5284-7210-533E-D643-02794216E9EA}"/>
              </a:ext>
            </a:extLst>
          </p:cNvPr>
          <p:cNvSpPr/>
          <p:nvPr/>
        </p:nvSpPr>
        <p:spPr>
          <a:xfrm>
            <a:off x="479127" y="4857227"/>
            <a:ext cx="2097247" cy="683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AF43916-2369-BA21-6334-0E9D910ECD26}"/>
              </a:ext>
            </a:extLst>
          </p:cNvPr>
          <p:cNvSpPr/>
          <p:nvPr/>
        </p:nvSpPr>
        <p:spPr>
          <a:xfrm>
            <a:off x="5748745" y="4752363"/>
            <a:ext cx="1793846" cy="661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9C9E017F-AF63-EC2A-0FF5-3979A4B4217C}"/>
              </a:ext>
            </a:extLst>
          </p:cNvPr>
          <p:cNvSpPr/>
          <p:nvPr/>
        </p:nvSpPr>
        <p:spPr>
          <a:xfrm rot="10800000" flipH="1">
            <a:off x="5340358" y="4650995"/>
            <a:ext cx="755642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C0EEFC34-207C-5212-A572-8459018164A3}"/>
              </a:ext>
            </a:extLst>
          </p:cNvPr>
          <p:cNvSpPr/>
          <p:nvPr/>
        </p:nvSpPr>
        <p:spPr>
          <a:xfrm>
            <a:off x="0" y="4752363"/>
            <a:ext cx="692170" cy="864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22B10E-81D5-3D3C-09FF-B08E0594FC03}"/>
              </a:ext>
            </a:extLst>
          </p:cNvPr>
          <p:cNvSpPr txBox="1"/>
          <p:nvPr/>
        </p:nvSpPr>
        <p:spPr>
          <a:xfrm>
            <a:off x="479127" y="704566"/>
            <a:ext cx="3849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/>
              <a:t>検索google colab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0C2467-DCD3-C962-E705-296BACF3B634}"/>
              </a:ext>
            </a:extLst>
          </p:cNvPr>
          <p:cNvSpPr txBox="1"/>
          <p:nvPr/>
        </p:nvSpPr>
        <p:spPr>
          <a:xfrm>
            <a:off x="3726735" y="697099"/>
            <a:ext cx="8465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800" b="1"/>
            </a:lvl1pPr>
          </a:lstStyle>
          <a:p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ja-JP" altLang="en-US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へようこそ 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ja-JP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Colaboratory</a:t>
            </a:r>
            <a:r>
              <a:rPr lang="en-US" altLang="ja-JP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Google</a:t>
            </a:r>
            <a:endParaRPr lang="en-US" altLang="ja-JP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642ACEB-512B-0F70-FA17-42004EA3DF5A}"/>
              </a:ext>
            </a:extLst>
          </p:cNvPr>
          <p:cNvSpPr/>
          <p:nvPr/>
        </p:nvSpPr>
        <p:spPr>
          <a:xfrm>
            <a:off x="5718178" y="5760497"/>
            <a:ext cx="4076875" cy="5230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>
                <a:solidFill>
                  <a:schemeClr val="tx1"/>
                </a:solidFill>
              </a:rPr>
              <a:t>演習</a:t>
            </a:r>
            <a:r>
              <a:rPr lang="en-US" altLang="ja-JP" sz="3200" b="1">
                <a:solidFill>
                  <a:schemeClr val="tx1"/>
                </a:solidFill>
              </a:rPr>
              <a:t>6</a:t>
            </a:r>
            <a:r>
              <a:rPr lang="ja-JP" altLang="en-US" sz="3200" b="1">
                <a:solidFill>
                  <a:schemeClr val="tx1"/>
                </a:solidFill>
              </a:rPr>
              <a:t>コード</a:t>
            </a:r>
            <a:r>
              <a:rPr lang="en-US" altLang="ja-JP" sz="3200" b="1">
                <a:solidFill>
                  <a:schemeClr val="tx1"/>
                </a:solidFill>
              </a:rPr>
              <a:t>.</a:t>
            </a:r>
            <a:r>
              <a:rPr lang="en-US" altLang="ja-JP" sz="3200" b="1" err="1">
                <a:solidFill>
                  <a:schemeClr val="tx1"/>
                </a:solidFill>
              </a:rPr>
              <a:t>ipynb</a:t>
            </a:r>
            <a:endParaRPr lang="ja-JP" altLang="en-US" sz="3200" b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E8461B-8849-75F1-6F41-7F94F78A95B2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</p:spTree>
    <p:extLst>
      <p:ext uri="{BB962C8B-B14F-4D97-AF65-F5344CB8AC3E}">
        <p14:creationId xmlns:p14="http://schemas.microsoft.com/office/powerpoint/2010/main" val="294879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1D19DC-B71E-C501-4917-B615DB63AA87}"/>
              </a:ext>
            </a:extLst>
          </p:cNvPr>
          <p:cNvSpPr txBox="1"/>
          <p:nvPr/>
        </p:nvSpPr>
        <p:spPr>
          <a:xfrm>
            <a:off x="0" y="394348"/>
            <a:ext cx="116459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dirty="0">
                <a:latin typeface="Courier New" panose="02070309020205020404" pitchFamily="49" charset="0"/>
              </a:rPr>
              <a:t>Google Drive</a:t>
            </a:r>
            <a:r>
              <a:rPr lang="ja-JP" altLang="en-US" sz="2000" dirty="0">
                <a:latin typeface="Courier New" panose="02070309020205020404" pitchFamily="49" charset="0"/>
              </a:rPr>
              <a:t>をマウントします（</a:t>
            </a:r>
            <a:r>
              <a:rPr lang="ja-JP" altLang="en-US" sz="2000" dirty="0">
                <a:highlight>
                  <a:srgbClr val="FFFF00"/>
                </a:highlight>
                <a:latin typeface="Courier New" panose="02070309020205020404" pitchFamily="49" charset="0"/>
              </a:rPr>
              <a:t>ドライブのデータに直接アクセスできるようにします</a:t>
            </a:r>
            <a:r>
              <a:rPr lang="ja-JP" altLang="en-US" sz="2000" dirty="0">
                <a:latin typeface="Courier New" panose="02070309020205020404" pitchFamily="49" charset="0"/>
              </a:rPr>
              <a:t>）</a:t>
            </a:r>
            <a:endParaRPr lang="en-US" altLang="ja-JP" sz="2000" dirty="0">
              <a:latin typeface="Courier New" panose="02070309020205020404" pitchFamily="49" charset="0"/>
            </a:endParaRPr>
          </a:p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　　　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</a:t>
            </a:r>
            <a:r>
              <a:rPr lang="en-US" altLang="ja-JP" sz="2000" b="0" dirty="0" err="1">
                <a:effectLst/>
                <a:latin typeface="Courier New" panose="02070309020205020404" pitchFamily="49" charset="0"/>
              </a:rPr>
              <a:t>Colaboratory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で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csv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ファイルを読み込みます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A936E-FDB1-199E-191B-F2884E162B9A}"/>
              </a:ext>
            </a:extLst>
          </p:cNvPr>
          <p:cNvSpPr txBox="1"/>
          <p:nvPr/>
        </p:nvSpPr>
        <p:spPr>
          <a:xfrm>
            <a:off x="657224" y="1936868"/>
            <a:ext cx="725804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dirty="0"/>
              <a:t>from </a:t>
            </a:r>
            <a:r>
              <a:rPr lang="ja-JP" altLang="en-US" sz="2400" dirty="0">
                <a:solidFill>
                  <a:srgbClr val="00B050"/>
                </a:solidFill>
              </a:rPr>
              <a:t>google.colab </a:t>
            </a:r>
            <a:r>
              <a:rPr lang="ja-JP" altLang="en-US" sz="2400" dirty="0"/>
              <a:t>import </a:t>
            </a:r>
            <a:r>
              <a:rPr lang="ja-JP" altLang="en-US" sz="2400" dirty="0">
                <a:solidFill>
                  <a:srgbClr val="00B050"/>
                </a:solidFill>
              </a:rPr>
              <a:t>drive</a:t>
            </a:r>
          </a:p>
          <a:p>
            <a:r>
              <a:rPr lang="ja-JP" altLang="en-US" sz="2400" dirty="0"/>
              <a:t>drive.mount('/content/drive')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0559E9-EC58-C6CF-8A40-927B3807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/>
          <a:stretch/>
        </p:blipFill>
        <p:spPr>
          <a:xfrm>
            <a:off x="657225" y="2836578"/>
            <a:ext cx="7258050" cy="338644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D28EFB2-2860-E064-D887-1275AB48BB92}"/>
              </a:ext>
            </a:extLst>
          </p:cNvPr>
          <p:cNvSpPr/>
          <p:nvPr/>
        </p:nvSpPr>
        <p:spPr>
          <a:xfrm>
            <a:off x="5654701" y="5613294"/>
            <a:ext cx="2168499" cy="555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85D53BD-25BB-45E2-346C-1B3B233415AE}"/>
              </a:ext>
            </a:extLst>
          </p:cNvPr>
          <p:cNvSpPr/>
          <p:nvPr/>
        </p:nvSpPr>
        <p:spPr>
          <a:xfrm>
            <a:off x="5219700" y="5684731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E9E6498-C6C5-DEE7-2052-A9A71625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868"/>
            <a:ext cx="577880" cy="53977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BE97B2D-7D64-0787-5CF3-2189826D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617" y="1190406"/>
            <a:ext cx="3775178" cy="432469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37D3E96-522A-E60B-7316-27A2C847D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17" y="5606986"/>
            <a:ext cx="3835597" cy="125101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2B4BA3-A21A-1ACB-633F-796A2884AC20}"/>
              </a:ext>
            </a:extLst>
          </p:cNvPr>
          <p:cNvSpPr txBox="1"/>
          <p:nvPr/>
        </p:nvSpPr>
        <p:spPr>
          <a:xfrm>
            <a:off x="577880" y="6301975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Drive already mounted</a:t>
            </a:r>
            <a:r>
              <a:rPr lang="en-US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at /content/drive</a:t>
            </a:r>
            <a:endParaRPr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3327FC5-29DC-9D34-B84F-41FB939FB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" y="6223102"/>
            <a:ext cx="558829" cy="527077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47C45E0-4F39-71BC-9932-DDECAD48D1D1}"/>
              </a:ext>
            </a:extLst>
          </p:cNvPr>
          <p:cNvSpPr/>
          <p:nvPr/>
        </p:nvSpPr>
        <p:spPr>
          <a:xfrm>
            <a:off x="8182001" y="2961392"/>
            <a:ext cx="2168499" cy="555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31B3FB-2F91-F245-45B1-16498991D65B}"/>
              </a:ext>
            </a:extLst>
          </p:cNvPr>
          <p:cNvSpPr/>
          <p:nvPr/>
        </p:nvSpPr>
        <p:spPr>
          <a:xfrm>
            <a:off x="7747000" y="3032829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550F3C4-B94F-43A0-AFCF-2D06D0CB9862}"/>
              </a:ext>
            </a:extLst>
          </p:cNvPr>
          <p:cNvSpPr/>
          <p:nvPr/>
        </p:nvSpPr>
        <p:spPr>
          <a:xfrm>
            <a:off x="9836150" y="6406587"/>
            <a:ext cx="1777970" cy="41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B998928-A6FA-245E-DBAC-A19853DE1BEA}"/>
              </a:ext>
            </a:extLst>
          </p:cNvPr>
          <p:cNvSpPr/>
          <p:nvPr/>
        </p:nvSpPr>
        <p:spPr>
          <a:xfrm>
            <a:off x="9402555" y="6379578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0A1EF3-09E0-AF75-8748-BC37549D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F38A7EB-F149-845D-03DB-F00759A50202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66598E-F34B-D9F1-9AE4-4EC102275F2F}"/>
              </a:ext>
            </a:extLst>
          </p:cNvPr>
          <p:cNvSpPr txBox="1"/>
          <p:nvPr/>
        </p:nvSpPr>
        <p:spPr>
          <a:xfrm>
            <a:off x="657224" y="1227741"/>
            <a:ext cx="725804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400"/>
            </a:lvl1pPr>
          </a:lstStyle>
          <a:p>
            <a:r>
              <a:rPr lang="en-US" altLang="ja-JP" dirty="0">
                <a:solidFill>
                  <a:srgbClr val="7030A0"/>
                </a:solidFill>
              </a:rPr>
              <a:t>import</a:t>
            </a:r>
            <a:r>
              <a:rPr lang="en-US" altLang="ja-JP" dirty="0"/>
              <a:t> pandas </a:t>
            </a:r>
            <a:r>
              <a:rPr lang="en-US" altLang="ja-JP" dirty="0">
                <a:solidFill>
                  <a:srgbClr val="7030A0"/>
                </a:solidFill>
              </a:rPr>
              <a:t>as</a:t>
            </a:r>
            <a:r>
              <a:rPr lang="en-US" altLang="ja-JP" dirty="0"/>
              <a:t> pd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90989B8-24C9-D9E7-AAF2-D944E534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110"/>
            <a:ext cx="577880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5B6020-AE9A-5943-C7CC-D4CF7D9367C3}"/>
              </a:ext>
            </a:extLst>
          </p:cNvPr>
          <p:cNvSpPr txBox="1"/>
          <p:nvPr/>
        </p:nvSpPr>
        <p:spPr>
          <a:xfrm>
            <a:off x="0" y="394348"/>
            <a:ext cx="73918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手順：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</a:t>
            </a:r>
            <a:r>
              <a:rPr lang="en-US" altLang="ja-JP" sz="2000" b="0" dirty="0" err="1">
                <a:effectLst/>
                <a:latin typeface="Courier New" panose="02070309020205020404" pitchFamily="49" charset="0"/>
              </a:rPr>
              <a:t>Colaboratory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で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csv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ファイルを読み込みます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B52B78-555D-13E4-82E5-7666EA8338F2}"/>
              </a:ext>
            </a:extLst>
          </p:cNvPr>
          <p:cNvSpPr txBox="1"/>
          <p:nvPr/>
        </p:nvSpPr>
        <p:spPr>
          <a:xfrm>
            <a:off x="595578" y="885949"/>
            <a:ext cx="1145680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400">
                <a:solidFill>
                  <a:srgbClr val="7030A0"/>
                </a:solidFill>
              </a:defRPr>
            </a:lvl1pPr>
          </a:lstStyle>
          <a:p>
            <a:r>
              <a:rPr lang="en-US" altLang="ja-JP" sz="2000" dirty="0" err="1">
                <a:solidFill>
                  <a:schemeClr val="tx1"/>
                </a:solidFill>
              </a:rPr>
              <a:t>Klist</a:t>
            </a:r>
            <a:r>
              <a:rPr lang="en-US" altLang="ja-JP" sz="2000" dirty="0">
                <a:solidFill>
                  <a:schemeClr val="tx1"/>
                </a:solidFill>
              </a:rPr>
              <a:t> = </a:t>
            </a:r>
            <a:r>
              <a:rPr lang="en-US" altLang="ja-JP" sz="2000" dirty="0" err="1">
                <a:solidFill>
                  <a:schemeClr val="tx1"/>
                </a:solidFill>
              </a:rPr>
              <a:t>pd.read_csv</a:t>
            </a:r>
            <a:r>
              <a:rPr lang="en-US" altLang="ja-JP" sz="2000" dirty="0">
                <a:solidFill>
                  <a:schemeClr val="tx1"/>
                </a:solidFill>
              </a:rPr>
              <a:t>("/content/drive/My Drive/dwhdata1221.csv", encoding = "utf-8")</a:t>
            </a:r>
          </a:p>
          <a:p>
            <a:r>
              <a:rPr lang="en-US" altLang="ja-JP" sz="2000" dirty="0">
                <a:solidFill>
                  <a:schemeClr val="tx1"/>
                </a:solidFill>
              </a:rPr>
              <a:t>print(</a:t>
            </a:r>
            <a:r>
              <a:rPr lang="en-US" altLang="ja-JP" sz="2000" dirty="0" err="1">
                <a:solidFill>
                  <a:schemeClr val="tx1"/>
                </a:solidFill>
              </a:rPr>
              <a:t>Klist</a:t>
            </a:r>
            <a:r>
              <a:rPr lang="en-US" altLang="ja-JP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52BB30-F8A0-376E-0FBA-7084D560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2529E04-FF65-1C7F-C065-2503FE15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949"/>
            <a:ext cx="577880" cy="5397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646955-3E5C-2B21-AAA3-DEC865E67151}"/>
              </a:ext>
            </a:extLst>
          </p:cNvPr>
          <p:cNvSpPr txBox="1"/>
          <p:nvPr/>
        </p:nvSpPr>
        <p:spPr>
          <a:xfrm>
            <a:off x="0" y="0"/>
            <a:ext cx="73918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9DDB1BF-0CDC-450B-D32A-878559ED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11531"/>
            <a:ext cx="10288907" cy="495445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565B40DD-E230-3A4B-0A03-24C33E9464EB}"/>
              </a:ext>
            </a:extLst>
          </p:cNvPr>
          <p:cNvSpPr/>
          <p:nvPr/>
        </p:nvSpPr>
        <p:spPr>
          <a:xfrm>
            <a:off x="9876341" y="5778002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AF642EC-3A16-5DAE-2DB0-E4989EFC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"/>
          <a:stretch/>
        </p:blipFill>
        <p:spPr>
          <a:xfrm>
            <a:off x="0" y="926274"/>
            <a:ext cx="12192000" cy="574686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031ECE-FD5A-9B2B-95E8-D3BE68725929}"/>
              </a:ext>
            </a:extLst>
          </p:cNvPr>
          <p:cNvSpPr txBox="1"/>
          <p:nvPr/>
        </p:nvSpPr>
        <p:spPr>
          <a:xfrm>
            <a:off x="2744189" y="234037"/>
            <a:ext cx="670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演習授業中の質問対応について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AAB2F5-DD23-CCDB-2FED-F7828A2AEDD3}"/>
              </a:ext>
            </a:extLst>
          </p:cNvPr>
          <p:cNvSpPr/>
          <p:nvPr/>
        </p:nvSpPr>
        <p:spPr>
          <a:xfrm>
            <a:off x="9357756" y="5658592"/>
            <a:ext cx="1401288" cy="273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C0CB2C8E-8D1F-484A-F354-1F16511FFFC1}"/>
              </a:ext>
            </a:extLst>
          </p:cNvPr>
          <p:cNvSpPr/>
          <p:nvPr/>
        </p:nvSpPr>
        <p:spPr>
          <a:xfrm rot="5400000">
            <a:off x="9724351" y="5033598"/>
            <a:ext cx="668097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1E236E-9988-B05F-40AA-E38B16B559CF}"/>
              </a:ext>
            </a:extLst>
          </p:cNvPr>
          <p:cNvSpPr/>
          <p:nvPr/>
        </p:nvSpPr>
        <p:spPr>
          <a:xfrm>
            <a:off x="5628409" y="3129944"/>
            <a:ext cx="5083134" cy="175526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>
                <a:solidFill>
                  <a:schemeClr val="tx1"/>
                </a:solidFill>
              </a:rPr>
              <a:t>質問内容を入力して、「</a:t>
            </a:r>
            <a:r>
              <a:rPr kumimoji="1" lang="ja-JP" altLang="en-US" sz="2400" b="1">
                <a:solidFill>
                  <a:schemeClr val="tx1"/>
                </a:solidFill>
              </a:rPr>
              <a:t>全員</a:t>
            </a:r>
            <a:r>
              <a:rPr kumimoji="1" lang="ja-JP" altLang="en-US" sz="2400">
                <a:solidFill>
                  <a:schemeClr val="tx1"/>
                </a:solidFill>
              </a:rPr>
              <a:t>」宛てに送信してください。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4AAFA5-9CBB-C883-47A0-16C8E5D82D25}"/>
              </a:ext>
            </a:extLst>
          </p:cNvPr>
          <p:cNvSpPr/>
          <p:nvPr/>
        </p:nvSpPr>
        <p:spPr>
          <a:xfrm>
            <a:off x="3703121" y="5795158"/>
            <a:ext cx="2335481" cy="33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88FF8E-FB38-B6E8-2AC8-5204DBA7DACC}"/>
              </a:ext>
            </a:extLst>
          </p:cNvPr>
          <p:cNvSpPr/>
          <p:nvPr/>
        </p:nvSpPr>
        <p:spPr>
          <a:xfrm>
            <a:off x="816428" y="3123210"/>
            <a:ext cx="4016829" cy="17308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2400">
                <a:solidFill>
                  <a:schemeClr val="tx1"/>
                </a:solidFill>
              </a:rPr>
              <a:t>演習にエラーが出たなど問題があったらリアクションの</a:t>
            </a:r>
            <a:r>
              <a:rPr kumimoji="1" lang="ja-JP" altLang="en-US" sz="2400" b="1">
                <a:solidFill>
                  <a:schemeClr val="tx1"/>
                </a:solidFill>
              </a:rPr>
              <a:t>挙手</a:t>
            </a:r>
            <a:r>
              <a:rPr kumimoji="1" lang="ja-JP" altLang="en-US" sz="2400">
                <a:solidFill>
                  <a:schemeClr val="tx1"/>
                </a:solidFill>
              </a:rPr>
              <a:t>を押してください。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3EDBC8-DCF7-E1C7-0A99-13B860C73C7A}"/>
              </a:ext>
            </a:extLst>
          </p:cNvPr>
          <p:cNvSpPr/>
          <p:nvPr/>
        </p:nvSpPr>
        <p:spPr>
          <a:xfrm rot="5400000">
            <a:off x="3548741" y="4879275"/>
            <a:ext cx="451262" cy="4631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936E4F1-5304-E4C5-C565-7FE8D086E07B}"/>
              </a:ext>
            </a:extLst>
          </p:cNvPr>
          <p:cNvSpPr/>
          <p:nvPr/>
        </p:nvSpPr>
        <p:spPr>
          <a:xfrm>
            <a:off x="4502726" y="6133605"/>
            <a:ext cx="716479" cy="539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A98CBD-40F9-6EE6-3253-4729B0C01205}"/>
              </a:ext>
            </a:extLst>
          </p:cNvPr>
          <p:cNvSpPr txBox="1"/>
          <p:nvPr/>
        </p:nvSpPr>
        <p:spPr>
          <a:xfrm>
            <a:off x="2824842" y="1867862"/>
            <a:ext cx="6095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ja-JP" altLang="en-US" sz="2400" b="1">
                <a:solidFill>
                  <a:schemeClr val="bg1"/>
                </a:solidFill>
              </a:rPr>
              <a:t>演習授業中の質問をチューターの先生方が対応させていただきます。</a:t>
            </a:r>
            <a:endParaRPr lang="ja-JP" altLang="en-US" sz="2400">
              <a:solidFill>
                <a:schemeClr val="bg1"/>
              </a:solidFill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556B7E4-D4AD-956C-EFAB-4C547B8E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79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1CA6DE-A48C-A274-86B9-90E8B0E723BE}"/>
              </a:ext>
            </a:extLst>
          </p:cNvPr>
          <p:cNvSpPr txBox="1"/>
          <p:nvPr/>
        </p:nvSpPr>
        <p:spPr>
          <a:xfrm>
            <a:off x="49567" y="72921"/>
            <a:ext cx="775369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5BB810-37BA-B543-1AEF-B0375D306864}"/>
              </a:ext>
            </a:extLst>
          </p:cNvPr>
          <p:cNvSpPr txBox="1"/>
          <p:nvPr/>
        </p:nvSpPr>
        <p:spPr>
          <a:xfrm>
            <a:off x="899209" y="2426186"/>
            <a:ext cx="8705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 dirty="0"/>
              <a:t>■ライブラリのインポート</a:t>
            </a:r>
            <a:r>
              <a:rPr lang="en-US" altLang="ja-JP" sz="2000" u="sng" dirty="0"/>
              <a:t>: </a:t>
            </a:r>
          </a:p>
          <a:p>
            <a:pPr algn="just"/>
            <a:r>
              <a:rPr lang="en-US" altLang="ja-JP" sz="2000" dirty="0"/>
              <a:t>Pandas</a:t>
            </a:r>
            <a:r>
              <a:rPr lang="ja-JP" altLang="en-US" sz="2000" dirty="0"/>
              <a:t>ライブラリをインポートしました。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D696DB-4EF2-15DC-5AB0-3EA8745A9C83}"/>
              </a:ext>
            </a:extLst>
          </p:cNvPr>
          <p:cNvSpPr txBox="1"/>
          <p:nvPr/>
        </p:nvSpPr>
        <p:spPr>
          <a:xfrm>
            <a:off x="899210" y="1511911"/>
            <a:ext cx="10108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 dirty="0"/>
              <a:t>■データの読み込み</a:t>
            </a:r>
            <a:r>
              <a:rPr lang="en-US" altLang="ja-JP" sz="2000" u="sng" dirty="0"/>
              <a:t>: </a:t>
            </a:r>
          </a:p>
          <a:p>
            <a:pPr algn="just"/>
            <a:r>
              <a:rPr lang="en-US" altLang="ja-JP" sz="2000" dirty="0"/>
              <a:t>CSV</a:t>
            </a:r>
            <a:r>
              <a:rPr lang="ja-JP" altLang="en-US" sz="2000" dirty="0"/>
              <a:t>ファイルを</a:t>
            </a:r>
            <a:r>
              <a:rPr lang="en-US" altLang="ja-JP" sz="2000" dirty="0"/>
              <a:t>Google</a:t>
            </a:r>
            <a:r>
              <a:rPr lang="ja-JP" altLang="en-US" sz="2000" dirty="0"/>
              <a:t>ドライブにアップロード、</a:t>
            </a:r>
            <a:r>
              <a:rPr lang="en-US" altLang="ja-JP" sz="2000" dirty="0" err="1"/>
              <a:t>GoogleColab</a:t>
            </a:r>
            <a:r>
              <a:rPr lang="ja-JP" altLang="en-US" sz="2000" dirty="0"/>
              <a:t>で読み込みました。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D5C683-B46F-0976-4C7B-D78AEB7A07E2}"/>
              </a:ext>
            </a:extLst>
          </p:cNvPr>
          <p:cNvSpPr txBox="1"/>
          <p:nvPr/>
        </p:nvSpPr>
        <p:spPr>
          <a:xfrm>
            <a:off x="899212" y="4390579"/>
            <a:ext cx="8705646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ja-JP" altLang="en-US" sz="2000" u="sng" dirty="0"/>
              <a:t>■</a:t>
            </a:r>
            <a:r>
              <a:rPr lang="ja-JP" altLang="en-US" sz="2000" dirty="0"/>
              <a:t>データの集計および処理：</a:t>
            </a:r>
            <a:endParaRPr lang="en-US" altLang="ja-JP" sz="2000" dirty="0"/>
          </a:p>
          <a:p>
            <a:r>
              <a:rPr lang="ja-JP" altLang="en-US" sz="2000" u="none" dirty="0"/>
              <a:t>データフレームから患者さんの人数および歯の本数、年齢を集計します。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6A88B45-3165-91A4-9D05-0C730F3B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EC826DFC-BE81-AC61-2A74-F07894C16AA5}"/>
              </a:ext>
            </a:extLst>
          </p:cNvPr>
          <p:cNvSpPr/>
          <p:nvPr/>
        </p:nvSpPr>
        <p:spPr>
          <a:xfrm>
            <a:off x="138429" y="4447412"/>
            <a:ext cx="760781" cy="6510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711B4-4A34-9640-25A3-3ECD012D52A1}"/>
              </a:ext>
            </a:extLst>
          </p:cNvPr>
          <p:cNvSpPr txBox="1"/>
          <p:nvPr/>
        </p:nvSpPr>
        <p:spPr>
          <a:xfrm>
            <a:off x="518819" y="1635021"/>
            <a:ext cx="41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4CA1F7-BDD3-6B08-83C9-09B556634B6A}"/>
              </a:ext>
            </a:extLst>
          </p:cNvPr>
          <p:cNvSpPr txBox="1"/>
          <p:nvPr/>
        </p:nvSpPr>
        <p:spPr>
          <a:xfrm>
            <a:off x="518819" y="2522719"/>
            <a:ext cx="41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39982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F9DBAB-EBF3-C834-8E6A-2D0E3E4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E4B583-F52E-42AA-FA12-222588BF0E20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262686-3F6C-5EFF-A6E6-D1874008415D}"/>
              </a:ext>
            </a:extLst>
          </p:cNvPr>
          <p:cNvSpPr txBox="1"/>
          <p:nvPr/>
        </p:nvSpPr>
        <p:spPr>
          <a:xfrm>
            <a:off x="1" y="369332"/>
            <a:ext cx="3510116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22F3DD-4DEB-DBA6-1571-A486F01FF710}"/>
              </a:ext>
            </a:extLst>
          </p:cNvPr>
          <p:cNvSpPr txBox="1"/>
          <p:nvPr/>
        </p:nvSpPr>
        <p:spPr>
          <a:xfrm>
            <a:off x="1724294" y="4191751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94ACB6-8E6C-2D0E-F80B-36FC502B62F6}"/>
              </a:ext>
            </a:extLst>
          </p:cNvPr>
          <p:cNvSpPr txBox="1"/>
          <p:nvPr/>
        </p:nvSpPr>
        <p:spPr>
          <a:xfrm>
            <a:off x="1724294" y="559815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08C248E-1451-14A9-7ED2-1E36790DE13D}"/>
              </a:ext>
            </a:extLst>
          </p:cNvPr>
          <p:cNvSpPr/>
          <p:nvPr/>
        </p:nvSpPr>
        <p:spPr>
          <a:xfrm>
            <a:off x="2969252" y="4527991"/>
            <a:ext cx="1046795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A1C487-1C69-B75A-4D6F-6A738A428067}"/>
              </a:ext>
            </a:extLst>
          </p:cNvPr>
          <p:cNvSpPr txBox="1"/>
          <p:nvPr/>
        </p:nvSpPr>
        <p:spPr>
          <a:xfrm>
            <a:off x="1729049" y="276481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FBA8F99-4098-3CE3-D309-46998A696D90}"/>
              </a:ext>
            </a:extLst>
          </p:cNvPr>
          <p:cNvSpPr/>
          <p:nvPr/>
        </p:nvSpPr>
        <p:spPr>
          <a:xfrm>
            <a:off x="4077961" y="4517449"/>
            <a:ext cx="889062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FDA1ABB-5390-DFC2-7542-CEBEA16146AD}"/>
              </a:ext>
            </a:extLst>
          </p:cNvPr>
          <p:cNvSpPr/>
          <p:nvPr/>
        </p:nvSpPr>
        <p:spPr>
          <a:xfrm>
            <a:off x="5028936" y="4514452"/>
            <a:ext cx="831316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C856E63-5937-A765-9BE5-BFEDC8FA6B47}"/>
              </a:ext>
            </a:extLst>
          </p:cNvPr>
          <p:cNvSpPr txBox="1"/>
          <p:nvPr/>
        </p:nvSpPr>
        <p:spPr>
          <a:xfrm>
            <a:off x="6079760" y="1622176"/>
            <a:ext cx="2655582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dirty="0"/>
              <a:t>患者を区別する方法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1DCE232-09EC-9157-D67F-71D4B20918EB}"/>
              </a:ext>
            </a:extLst>
          </p:cNvPr>
          <p:cNvSpPr txBox="1"/>
          <p:nvPr/>
        </p:nvSpPr>
        <p:spPr>
          <a:xfrm>
            <a:off x="6096000" y="2116417"/>
            <a:ext cx="5806667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i="0" dirty="0">
                <a:effectLst/>
                <a:latin typeface="Söhne"/>
              </a:rPr>
              <a:t>患者</a:t>
            </a:r>
            <a:r>
              <a:rPr lang="en-US" altLang="ja-JP" sz="2000" i="0" dirty="0">
                <a:effectLst/>
                <a:latin typeface="Söhne"/>
              </a:rPr>
              <a:t>ID</a:t>
            </a:r>
            <a:r>
              <a:rPr lang="ja-JP" altLang="en-US" sz="2000" i="0" dirty="0">
                <a:effectLst/>
                <a:latin typeface="Söhne"/>
              </a:rPr>
              <a:t>：病院や診療所で患者に割り当てられる</a:t>
            </a:r>
            <a:endParaRPr lang="en-US" altLang="ja-JP" sz="2000" i="0" dirty="0">
              <a:effectLst/>
              <a:latin typeface="Söhne"/>
            </a:endParaRPr>
          </a:p>
          <a:p>
            <a:pPr algn="just"/>
            <a:r>
              <a:rPr lang="ja-JP" altLang="en-US" sz="2000" i="0" dirty="0">
                <a:effectLst/>
                <a:latin typeface="Söhne"/>
              </a:rPr>
              <a:t>ユニークな番号</a:t>
            </a:r>
            <a:r>
              <a:rPr lang="ja-JP" altLang="en-US" sz="2000" dirty="0">
                <a:latin typeface="Söhne"/>
              </a:rPr>
              <a:t>。</a:t>
            </a:r>
            <a:endParaRPr lang="ja-JP" altLang="en-US" sz="2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6F91FC-AFE3-5AEA-C5BD-BFBB4A036821}"/>
              </a:ext>
            </a:extLst>
          </p:cNvPr>
          <p:cNvSpPr txBox="1"/>
          <p:nvPr/>
        </p:nvSpPr>
        <p:spPr>
          <a:xfrm>
            <a:off x="2332717" y="1215000"/>
            <a:ext cx="738835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ID</a:t>
            </a:r>
            <a:endParaRPr kumimoji="1" lang="ja-JP" altLang="en-US" sz="2000" b="1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5618FA4-5DF1-F1E9-7E65-046DE2D41A06}"/>
              </a:ext>
            </a:extLst>
          </p:cNvPr>
          <p:cNvSpPr txBox="1"/>
          <p:nvPr/>
        </p:nvSpPr>
        <p:spPr>
          <a:xfrm>
            <a:off x="6079760" y="3330703"/>
            <a:ext cx="580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同じ</a:t>
            </a:r>
            <a:r>
              <a:rPr lang="en-US" altLang="ja-JP" dirty="0"/>
              <a:t>ID</a:t>
            </a:r>
            <a:r>
              <a:rPr lang="ja-JP" altLang="en-US" dirty="0"/>
              <a:t>が複数回重複しているため、データセット内の</a:t>
            </a:r>
            <a:r>
              <a:rPr lang="ja-JP" altLang="en-US" dirty="0">
                <a:solidFill>
                  <a:srgbClr val="FF0000"/>
                </a:solidFill>
              </a:rPr>
              <a:t>ユニークな値</a:t>
            </a:r>
            <a:r>
              <a:rPr lang="ja-JP" altLang="en-US" dirty="0"/>
              <a:t>を特定し、それらを数える必要があります。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B14B197-06DE-59F4-C0F0-9E43073D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42"/>
          <a:stretch/>
        </p:blipFill>
        <p:spPr>
          <a:xfrm>
            <a:off x="51277" y="1650637"/>
            <a:ext cx="5835950" cy="11141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EBC05D8-FA90-DB09-C5D5-E9A45F2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 t="56027" r="1"/>
          <a:stretch/>
        </p:blipFill>
        <p:spPr>
          <a:xfrm>
            <a:off x="51277" y="4488465"/>
            <a:ext cx="5835950" cy="1114176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D60B75E-0F0B-0E8E-27DD-1354DDE8A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6" b="-1058"/>
          <a:stretch/>
        </p:blipFill>
        <p:spPr>
          <a:xfrm>
            <a:off x="61905" y="3150226"/>
            <a:ext cx="5848651" cy="920299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E8C914C-65C4-8542-1F99-6D80C0B5FD52}"/>
              </a:ext>
            </a:extLst>
          </p:cNvPr>
          <p:cNvSpPr/>
          <p:nvPr/>
        </p:nvSpPr>
        <p:spPr>
          <a:xfrm>
            <a:off x="45951" y="1602790"/>
            <a:ext cx="5864605" cy="43791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64EFECA-0054-C43B-E136-89BC6F8406B6}"/>
              </a:ext>
            </a:extLst>
          </p:cNvPr>
          <p:cNvSpPr txBox="1"/>
          <p:nvPr/>
        </p:nvSpPr>
        <p:spPr>
          <a:xfrm>
            <a:off x="7717" y="814492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dirty="0"/>
              <a:t>データフレーム</a:t>
            </a: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45FB3B4-406F-C778-70E3-67DECBB865B4}"/>
              </a:ext>
            </a:extLst>
          </p:cNvPr>
          <p:cNvCxnSpPr>
            <a:cxnSpLocks/>
          </p:cNvCxnSpPr>
          <p:nvPr/>
        </p:nvCxnSpPr>
        <p:spPr>
          <a:xfrm>
            <a:off x="819997" y="1179561"/>
            <a:ext cx="0" cy="4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AD668E4-AF26-EF94-51E9-2E75B31CBCE3}"/>
              </a:ext>
            </a:extLst>
          </p:cNvPr>
          <p:cNvSpPr txBox="1"/>
          <p:nvPr/>
        </p:nvSpPr>
        <p:spPr>
          <a:xfrm>
            <a:off x="2424083" y="814492"/>
            <a:ext cx="50616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同じ患者が歯毎に複数行に記録されています。</a:t>
            </a:r>
            <a:endParaRPr lang="en-US" altLang="ja-JP" dirty="0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B868F900-5745-9322-5EA5-E5E5EFD6CF79}"/>
              </a:ext>
            </a:extLst>
          </p:cNvPr>
          <p:cNvSpPr/>
          <p:nvPr/>
        </p:nvSpPr>
        <p:spPr>
          <a:xfrm>
            <a:off x="2424083" y="1650636"/>
            <a:ext cx="545169" cy="1114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4B8BE66-D3EB-EC90-51E0-83184BDE8840}"/>
              </a:ext>
            </a:extLst>
          </p:cNvPr>
          <p:cNvSpPr/>
          <p:nvPr/>
        </p:nvSpPr>
        <p:spPr>
          <a:xfrm>
            <a:off x="2424082" y="3124289"/>
            <a:ext cx="647470" cy="688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218F3D5-7AF3-69C7-8648-99B9733FA4E1}"/>
              </a:ext>
            </a:extLst>
          </p:cNvPr>
          <p:cNvSpPr/>
          <p:nvPr/>
        </p:nvSpPr>
        <p:spPr>
          <a:xfrm>
            <a:off x="2424082" y="3838384"/>
            <a:ext cx="647470" cy="232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A3ACC8E-9DBB-6708-DBBF-629C56F4E0E0}"/>
              </a:ext>
            </a:extLst>
          </p:cNvPr>
          <p:cNvSpPr/>
          <p:nvPr/>
        </p:nvSpPr>
        <p:spPr>
          <a:xfrm>
            <a:off x="2424082" y="5375648"/>
            <a:ext cx="647470" cy="232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2D4BFC-4A11-5474-01C6-8DE993749ED2}"/>
              </a:ext>
            </a:extLst>
          </p:cNvPr>
          <p:cNvSpPr/>
          <p:nvPr/>
        </p:nvSpPr>
        <p:spPr>
          <a:xfrm>
            <a:off x="2424082" y="4482753"/>
            <a:ext cx="647470" cy="853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14B05ED-5A27-4607-A5C5-26F454E7411D}"/>
              </a:ext>
            </a:extLst>
          </p:cNvPr>
          <p:cNvSpPr txBox="1"/>
          <p:nvPr/>
        </p:nvSpPr>
        <p:spPr>
          <a:xfrm>
            <a:off x="6096000" y="4329786"/>
            <a:ext cx="5864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ユニーク</a:t>
            </a:r>
            <a:r>
              <a:rPr lang="ja-JP" altLang="en-US" b="1" i="0" dirty="0">
                <a:effectLst/>
                <a:latin typeface="arial" panose="020B0604020202020204" pitchFamily="34" charset="0"/>
              </a:rPr>
              <a:t>とは</a:t>
            </a:r>
            <a:r>
              <a:rPr lang="ja-JP" altLang="en-US" b="0" i="0" dirty="0">
                <a:effectLst/>
                <a:latin typeface="arial" panose="020B0604020202020204" pitchFamily="34" charset="0"/>
              </a:rPr>
              <a:t>、重複のない、唯一の、一意の意味です。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79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F9DBAB-EBF3-C834-8E6A-2D0E3E4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E4B583-F52E-42AA-FA12-222588BF0E20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262686-3F6C-5EFF-A6E6-D1874008415D}"/>
              </a:ext>
            </a:extLst>
          </p:cNvPr>
          <p:cNvSpPr txBox="1"/>
          <p:nvPr/>
        </p:nvSpPr>
        <p:spPr>
          <a:xfrm>
            <a:off x="1" y="369332"/>
            <a:ext cx="3510116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22F3DD-4DEB-DBA6-1571-A486F01FF710}"/>
              </a:ext>
            </a:extLst>
          </p:cNvPr>
          <p:cNvSpPr txBox="1"/>
          <p:nvPr/>
        </p:nvSpPr>
        <p:spPr>
          <a:xfrm>
            <a:off x="1724294" y="4191751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94ACB6-8E6C-2D0E-F80B-36FC502B62F6}"/>
              </a:ext>
            </a:extLst>
          </p:cNvPr>
          <p:cNvSpPr txBox="1"/>
          <p:nvPr/>
        </p:nvSpPr>
        <p:spPr>
          <a:xfrm>
            <a:off x="1724294" y="559815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08C248E-1451-14A9-7ED2-1E36790DE13D}"/>
              </a:ext>
            </a:extLst>
          </p:cNvPr>
          <p:cNvSpPr/>
          <p:nvPr/>
        </p:nvSpPr>
        <p:spPr>
          <a:xfrm>
            <a:off x="2969252" y="4527991"/>
            <a:ext cx="1046795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A1C487-1C69-B75A-4D6F-6A738A428067}"/>
              </a:ext>
            </a:extLst>
          </p:cNvPr>
          <p:cNvSpPr txBox="1"/>
          <p:nvPr/>
        </p:nvSpPr>
        <p:spPr>
          <a:xfrm>
            <a:off x="1729049" y="276481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FBA8F99-4098-3CE3-D309-46998A696D90}"/>
              </a:ext>
            </a:extLst>
          </p:cNvPr>
          <p:cNvSpPr/>
          <p:nvPr/>
        </p:nvSpPr>
        <p:spPr>
          <a:xfrm>
            <a:off x="4077961" y="4517449"/>
            <a:ext cx="889062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FDA1ABB-5390-DFC2-7542-CEBEA16146AD}"/>
              </a:ext>
            </a:extLst>
          </p:cNvPr>
          <p:cNvSpPr/>
          <p:nvPr/>
        </p:nvSpPr>
        <p:spPr>
          <a:xfrm>
            <a:off x="5028936" y="4514452"/>
            <a:ext cx="831316" cy="10433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6F91FC-AFE3-5AEA-C5BD-BFBB4A036821}"/>
              </a:ext>
            </a:extLst>
          </p:cNvPr>
          <p:cNvSpPr txBox="1"/>
          <p:nvPr/>
        </p:nvSpPr>
        <p:spPr>
          <a:xfrm>
            <a:off x="2332717" y="1215000"/>
            <a:ext cx="738835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/>
              <a:t>ID</a:t>
            </a:r>
            <a:endParaRPr kumimoji="1" lang="ja-JP" altLang="en-US" sz="2000" b="1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B14B197-06DE-59F4-C0F0-9E43073D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42"/>
          <a:stretch/>
        </p:blipFill>
        <p:spPr>
          <a:xfrm>
            <a:off x="51277" y="1650637"/>
            <a:ext cx="5835950" cy="11141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EBC05D8-FA90-DB09-C5D5-E9A45F2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 t="56027" r="1"/>
          <a:stretch/>
        </p:blipFill>
        <p:spPr>
          <a:xfrm>
            <a:off x="51277" y="4488465"/>
            <a:ext cx="5835950" cy="1114176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D60B75E-0F0B-0E8E-27DD-1354DDE8A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6" b="-1058"/>
          <a:stretch/>
        </p:blipFill>
        <p:spPr>
          <a:xfrm>
            <a:off x="61905" y="3150226"/>
            <a:ext cx="5848651" cy="920299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E8C914C-65C4-8542-1F99-6D80C0B5FD52}"/>
              </a:ext>
            </a:extLst>
          </p:cNvPr>
          <p:cNvSpPr/>
          <p:nvPr/>
        </p:nvSpPr>
        <p:spPr>
          <a:xfrm>
            <a:off x="45951" y="1602790"/>
            <a:ext cx="5864605" cy="43791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64EFECA-0054-C43B-E136-89BC6F8406B6}"/>
              </a:ext>
            </a:extLst>
          </p:cNvPr>
          <p:cNvSpPr txBox="1"/>
          <p:nvPr/>
        </p:nvSpPr>
        <p:spPr>
          <a:xfrm>
            <a:off x="7717" y="814492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dirty="0"/>
              <a:t>データフレーム</a:t>
            </a: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45FB3B4-406F-C778-70E3-67DECBB865B4}"/>
              </a:ext>
            </a:extLst>
          </p:cNvPr>
          <p:cNvCxnSpPr>
            <a:cxnSpLocks/>
          </p:cNvCxnSpPr>
          <p:nvPr/>
        </p:nvCxnSpPr>
        <p:spPr>
          <a:xfrm>
            <a:off x="819997" y="1179561"/>
            <a:ext cx="0" cy="4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AD668E4-AF26-EF94-51E9-2E75B31CBCE3}"/>
              </a:ext>
            </a:extLst>
          </p:cNvPr>
          <p:cNvSpPr txBox="1"/>
          <p:nvPr/>
        </p:nvSpPr>
        <p:spPr>
          <a:xfrm>
            <a:off x="2424083" y="814492"/>
            <a:ext cx="50616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同じ患者が歯毎に複数行に記録されています。</a:t>
            </a:r>
            <a:endParaRPr lang="en-US" altLang="ja-JP" dirty="0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B868F900-5745-9322-5EA5-E5E5EFD6CF79}"/>
              </a:ext>
            </a:extLst>
          </p:cNvPr>
          <p:cNvSpPr/>
          <p:nvPr/>
        </p:nvSpPr>
        <p:spPr>
          <a:xfrm>
            <a:off x="2424083" y="1650636"/>
            <a:ext cx="545169" cy="1114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4B8BE66-D3EB-EC90-51E0-83184BDE8840}"/>
              </a:ext>
            </a:extLst>
          </p:cNvPr>
          <p:cNvSpPr/>
          <p:nvPr/>
        </p:nvSpPr>
        <p:spPr>
          <a:xfrm>
            <a:off x="2424082" y="3124289"/>
            <a:ext cx="647470" cy="688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218F3D5-7AF3-69C7-8648-99B9733FA4E1}"/>
              </a:ext>
            </a:extLst>
          </p:cNvPr>
          <p:cNvSpPr/>
          <p:nvPr/>
        </p:nvSpPr>
        <p:spPr>
          <a:xfrm>
            <a:off x="2424082" y="3838384"/>
            <a:ext cx="647470" cy="232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A3ACC8E-9DBB-6708-DBBF-629C56F4E0E0}"/>
              </a:ext>
            </a:extLst>
          </p:cNvPr>
          <p:cNvSpPr/>
          <p:nvPr/>
        </p:nvSpPr>
        <p:spPr>
          <a:xfrm>
            <a:off x="2424082" y="5375648"/>
            <a:ext cx="647470" cy="232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2D4BFC-4A11-5474-01C6-8DE993749ED2}"/>
              </a:ext>
            </a:extLst>
          </p:cNvPr>
          <p:cNvSpPr/>
          <p:nvPr/>
        </p:nvSpPr>
        <p:spPr>
          <a:xfrm>
            <a:off x="2424082" y="4516509"/>
            <a:ext cx="647470" cy="819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7965F8-48A2-1FD0-C430-A91F60CE48D7}"/>
              </a:ext>
            </a:extLst>
          </p:cNvPr>
          <p:cNvSpPr txBox="1"/>
          <p:nvPr/>
        </p:nvSpPr>
        <p:spPr>
          <a:xfrm>
            <a:off x="5990355" y="1615187"/>
            <a:ext cx="101376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/>
              <a:t>生年月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8CA72F-4B31-E2DC-02FA-79A4D9B7477F}"/>
              </a:ext>
            </a:extLst>
          </p:cNvPr>
          <p:cNvSpPr txBox="1"/>
          <p:nvPr/>
        </p:nvSpPr>
        <p:spPr>
          <a:xfrm>
            <a:off x="5990355" y="2471952"/>
            <a:ext cx="101376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ja-JP" altLang="en-US" sz="2000" b="1">
                <a:ea typeface="游ゴシック"/>
              </a:rPr>
              <a:t>初診</a:t>
            </a:r>
            <a:r>
              <a:rPr lang="ja-JP" altLang="en-US" sz="2000" b="1">
                <a:ea typeface="游ゴシック"/>
              </a:rPr>
              <a:t>月</a:t>
            </a:r>
            <a:endParaRPr kumimoji="1" lang="ja-JP" altLang="en-US" sz="20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E6BD68-7D0D-41DF-2B62-0D467E4A148B}"/>
              </a:ext>
            </a:extLst>
          </p:cNvPr>
          <p:cNvSpPr txBox="1"/>
          <p:nvPr/>
        </p:nvSpPr>
        <p:spPr>
          <a:xfrm>
            <a:off x="6998189" y="1615110"/>
            <a:ext cx="5012271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b="1" i="0">
                <a:effectLst/>
                <a:latin typeface="Söhne"/>
              </a:rPr>
              <a:t>他の患者と同じになる可能性があります。</a:t>
            </a:r>
            <a:endParaRPr lang="ja-JP" altLang="en-US" sz="2000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69D4C0-7382-6B6E-4924-CA8FCB4A36A0}"/>
              </a:ext>
            </a:extLst>
          </p:cNvPr>
          <p:cNvSpPr txBox="1"/>
          <p:nvPr/>
        </p:nvSpPr>
        <p:spPr>
          <a:xfrm>
            <a:off x="6998559" y="2471952"/>
            <a:ext cx="5012271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b="1" i="0">
                <a:effectLst/>
                <a:latin typeface="Söhne"/>
              </a:rPr>
              <a:t>他の患者と同じになる可能性があります。</a:t>
            </a:r>
            <a:endParaRPr lang="ja-JP" altLang="en-US" sz="20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094D26-89CD-5EAD-D3B5-3BAA83476702}"/>
              </a:ext>
            </a:extLst>
          </p:cNvPr>
          <p:cNvSpPr txBox="1"/>
          <p:nvPr/>
        </p:nvSpPr>
        <p:spPr>
          <a:xfrm>
            <a:off x="3237561" y="1206129"/>
            <a:ext cx="101376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/>
              <a:t>生年月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D3A958-2855-D49D-B527-2222C2EFDDD5}"/>
              </a:ext>
            </a:extLst>
          </p:cNvPr>
          <p:cNvSpPr txBox="1"/>
          <p:nvPr/>
        </p:nvSpPr>
        <p:spPr>
          <a:xfrm>
            <a:off x="4650218" y="1201654"/>
            <a:ext cx="101376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ja-JP" altLang="en-US" sz="2000" b="1">
                <a:ea typeface="游ゴシック"/>
              </a:rPr>
              <a:t>初診</a:t>
            </a:r>
            <a:r>
              <a:rPr lang="ja-JP" altLang="en-US" sz="2000" b="1">
                <a:ea typeface="游ゴシック"/>
              </a:rPr>
              <a:t>月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94492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8DFA7-2F81-4044-67B7-E85E1AE9FE50}"/>
              </a:ext>
            </a:extLst>
          </p:cNvPr>
          <p:cNvSpPr txBox="1"/>
          <p:nvPr/>
        </p:nvSpPr>
        <p:spPr>
          <a:xfrm>
            <a:off x="5056677" y="2384973"/>
            <a:ext cx="183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/>
              <a:t>演習</a:t>
            </a:r>
            <a:r>
              <a:rPr kumimoji="1" lang="en-US" altLang="ja-JP" sz="4800"/>
              <a:t>6</a:t>
            </a:r>
            <a:endParaRPr kumimoji="1" lang="ja-JP" altLang="en-US" sz="4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632C76-8F26-7D16-6B40-8B0B016611F3}"/>
              </a:ext>
            </a:extLst>
          </p:cNvPr>
          <p:cNvSpPr txBox="1"/>
          <p:nvPr/>
        </p:nvSpPr>
        <p:spPr>
          <a:xfrm>
            <a:off x="8126276" y="5696120"/>
            <a:ext cx="3072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sz="20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統合教育機構　曹　日丹</a:t>
            </a:r>
            <a:endParaRPr lang="en-US" altLang="ja-JP" sz="20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48BFC91-DCB3-7C1D-5AC3-DA81BE3E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C940E5-742B-CF68-75D3-68516FA486C0}"/>
              </a:ext>
            </a:extLst>
          </p:cNvPr>
          <p:cNvSpPr txBox="1"/>
          <p:nvPr/>
        </p:nvSpPr>
        <p:spPr>
          <a:xfrm>
            <a:off x="2882304" y="3148112"/>
            <a:ext cx="64273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28E40A98-5414-EBB9-64AC-DA6548E4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" y="3890555"/>
            <a:ext cx="2381250" cy="2381250"/>
          </a:xfrm>
          <a:prstGeom prst="rect">
            <a:avLst/>
          </a:prstGeom>
        </p:spPr>
      </p:pic>
      <p:pic>
        <p:nvPicPr>
          <p:cNvPr id="8" name="図 7" descr="QR コード&#10;&#10;自動的に生成された説明">
            <a:extLst>
              <a:ext uri="{FF2B5EF4-FFF2-40B4-BE49-F238E27FC236}">
                <a16:creationId xmlns:a16="http://schemas.microsoft.com/office/drawing/2014/main" id="{D7B84CC1-3A29-1280-6B53-B44567B44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8" y="3630719"/>
            <a:ext cx="4063312" cy="30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6085D39-F1BA-E289-4574-DCFA23045D2F}"/>
              </a:ext>
            </a:extLst>
          </p:cNvPr>
          <p:cNvSpPr/>
          <p:nvPr/>
        </p:nvSpPr>
        <p:spPr>
          <a:xfrm>
            <a:off x="7454742" y="1587398"/>
            <a:ext cx="1208226" cy="2823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DE77DED-3C3E-D7F0-CDCC-BC7B5FAD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62C900-84BF-66E9-5AAD-115C9958F292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C9F5A7-F036-5BF6-C307-75817B3C75B0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3EF3D8-03E5-5CDD-8A23-C78B831456A7}"/>
              </a:ext>
            </a:extLst>
          </p:cNvPr>
          <p:cNvSpPr/>
          <p:nvPr/>
        </p:nvSpPr>
        <p:spPr>
          <a:xfrm>
            <a:off x="351130" y="1587398"/>
            <a:ext cx="6977365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31EED4-CB24-13CD-D811-56494F1A3BA3}"/>
              </a:ext>
            </a:extLst>
          </p:cNvPr>
          <p:cNvSpPr/>
          <p:nvPr/>
        </p:nvSpPr>
        <p:spPr>
          <a:xfrm>
            <a:off x="2793189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84695F4-8B7A-0048-F762-1A365F18676F}"/>
              </a:ext>
            </a:extLst>
          </p:cNvPr>
          <p:cNvSpPr/>
          <p:nvPr/>
        </p:nvSpPr>
        <p:spPr>
          <a:xfrm>
            <a:off x="2793189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C19432-BE89-C916-6262-B7A1C9E394E9}"/>
              </a:ext>
            </a:extLst>
          </p:cNvPr>
          <p:cNvSpPr/>
          <p:nvPr/>
        </p:nvSpPr>
        <p:spPr>
          <a:xfrm>
            <a:off x="2793189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12E75D-91D2-013D-F148-229335040887}"/>
              </a:ext>
            </a:extLst>
          </p:cNvPr>
          <p:cNvSpPr/>
          <p:nvPr/>
        </p:nvSpPr>
        <p:spPr>
          <a:xfrm>
            <a:off x="2793189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D2ADAD-D4A9-172C-2CF3-6FF2BF1FFEA9}"/>
              </a:ext>
            </a:extLst>
          </p:cNvPr>
          <p:cNvSpPr/>
          <p:nvPr/>
        </p:nvSpPr>
        <p:spPr>
          <a:xfrm>
            <a:off x="2793189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864518-B553-B7F7-1D17-A94531611C5C}"/>
              </a:ext>
            </a:extLst>
          </p:cNvPr>
          <p:cNvSpPr/>
          <p:nvPr/>
        </p:nvSpPr>
        <p:spPr>
          <a:xfrm>
            <a:off x="2793189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46F2485-46B0-09F2-5C9E-EFCA34352C35}"/>
              </a:ext>
            </a:extLst>
          </p:cNvPr>
          <p:cNvSpPr/>
          <p:nvPr/>
        </p:nvSpPr>
        <p:spPr>
          <a:xfrm>
            <a:off x="2793189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pt_5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9E23C36-58CC-77E8-2D5B-664714749CE1}"/>
              </a:ext>
            </a:extLst>
          </p:cNvPr>
          <p:cNvSpPr/>
          <p:nvPr/>
        </p:nvSpPr>
        <p:spPr>
          <a:xfrm>
            <a:off x="2793189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pt_111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5E4D7B1-E137-6111-CD65-81BC73BD5352}"/>
              </a:ext>
            </a:extLst>
          </p:cNvPr>
          <p:cNvSpPr/>
          <p:nvPr/>
        </p:nvSpPr>
        <p:spPr>
          <a:xfrm>
            <a:off x="2793189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pt_111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71ACC25-B7F9-8ECC-E42B-4EFF7B15C31A}"/>
              </a:ext>
            </a:extLst>
          </p:cNvPr>
          <p:cNvSpPr/>
          <p:nvPr/>
        </p:nvSpPr>
        <p:spPr>
          <a:xfrm>
            <a:off x="2793189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pt_111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F74F82B-C039-A64B-2CE6-9A1EE4E4CC27}"/>
              </a:ext>
            </a:extLst>
          </p:cNvPr>
          <p:cNvSpPr/>
          <p:nvPr/>
        </p:nvSpPr>
        <p:spPr>
          <a:xfrm>
            <a:off x="2793189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pt_999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AC80777-3FB5-8548-462D-1B955A0420F9}"/>
              </a:ext>
            </a:extLst>
          </p:cNvPr>
          <p:cNvSpPr/>
          <p:nvPr/>
        </p:nvSpPr>
        <p:spPr>
          <a:xfrm>
            <a:off x="2793189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pt_999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EC64146-6EDB-ABDA-ED88-A8AEFBBD052E}"/>
              </a:ext>
            </a:extLst>
          </p:cNvPr>
          <p:cNvSpPr/>
          <p:nvPr/>
        </p:nvSpPr>
        <p:spPr>
          <a:xfrm>
            <a:off x="7454742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909F3DF-5DC6-CD12-F297-C6ECB2EED274}"/>
              </a:ext>
            </a:extLst>
          </p:cNvPr>
          <p:cNvSpPr/>
          <p:nvPr/>
        </p:nvSpPr>
        <p:spPr>
          <a:xfrm>
            <a:off x="7454742" y="2206104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pt_5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A71A366-A424-FB5F-07F5-1D1114A2EF40}"/>
              </a:ext>
            </a:extLst>
          </p:cNvPr>
          <p:cNvSpPr/>
          <p:nvPr/>
        </p:nvSpPr>
        <p:spPr>
          <a:xfrm>
            <a:off x="7454742" y="3169436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pt_111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10EB172-293F-A060-8D33-7E635EF2736E}"/>
              </a:ext>
            </a:extLst>
          </p:cNvPr>
          <p:cNvSpPr/>
          <p:nvPr/>
        </p:nvSpPr>
        <p:spPr>
          <a:xfrm>
            <a:off x="7454742" y="3664598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pt_999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76A2818E-6439-E865-534B-8CAC193BB22F}"/>
              </a:ext>
            </a:extLst>
          </p:cNvPr>
          <p:cNvSpPr/>
          <p:nvPr/>
        </p:nvSpPr>
        <p:spPr>
          <a:xfrm>
            <a:off x="4162349" y="1584653"/>
            <a:ext cx="345704" cy="140796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6D569CE6-51B8-A4B9-8072-D280EE0BFD73}"/>
              </a:ext>
            </a:extLst>
          </p:cNvPr>
          <p:cNvSpPr/>
          <p:nvPr/>
        </p:nvSpPr>
        <p:spPr>
          <a:xfrm>
            <a:off x="4162349" y="3602678"/>
            <a:ext cx="345704" cy="278295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06990C1B-1E5F-CB5A-DE45-D9967D90C3EB}"/>
              </a:ext>
            </a:extLst>
          </p:cNvPr>
          <p:cNvSpPr/>
          <p:nvPr/>
        </p:nvSpPr>
        <p:spPr>
          <a:xfrm>
            <a:off x="4162349" y="4843604"/>
            <a:ext cx="345704" cy="825155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5A0C39A0-C3BA-DD28-E94A-3F6983D48469}"/>
              </a:ext>
            </a:extLst>
          </p:cNvPr>
          <p:cNvSpPr/>
          <p:nvPr/>
        </p:nvSpPr>
        <p:spPr>
          <a:xfrm>
            <a:off x="4162349" y="6194780"/>
            <a:ext cx="345704" cy="54411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67FDFE07-DD6F-706D-2B52-87E135A2BC6D}"/>
              </a:ext>
            </a:extLst>
          </p:cNvPr>
          <p:cNvCxnSpPr/>
          <p:nvPr/>
        </p:nvCxnSpPr>
        <p:spPr>
          <a:xfrm flipV="1">
            <a:off x="4681728" y="1865693"/>
            <a:ext cx="2646767" cy="4229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43DEAB5-1C9D-7697-E1AA-62FF7734BDB9}"/>
              </a:ext>
            </a:extLst>
          </p:cNvPr>
          <p:cNvCxnSpPr>
            <a:cxnSpLocks/>
          </p:cNvCxnSpPr>
          <p:nvPr/>
        </p:nvCxnSpPr>
        <p:spPr>
          <a:xfrm flipV="1">
            <a:off x="4579315" y="2345251"/>
            <a:ext cx="2749180" cy="14079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E3103C4-25DD-F07A-5AD2-90DE0C0C3CFE}"/>
              </a:ext>
            </a:extLst>
          </p:cNvPr>
          <p:cNvCxnSpPr>
            <a:cxnSpLocks/>
          </p:cNvCxnSpPr>
          <p:nvPr/>
        </p:nvCxnSpPr>
        <p:spPr>
          <a:xfrm flipV="1">
            <a:off x="4634300" y="3308583"/>
            <a:ext cx="2694195" cy="19399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8996B1EC-60E3-E1FE-74C4-2CC4D76C1CD1}"/>
              </a:ext>
            </a:extLst>
          </p:cNvPr>
          <p:cNvCxnSpPr>
            <a:cxnSpLocks/>
          </p:cNvCxnSpPr>
          <p:nvPr/>
        </p:nvCxnSpPr>
        <p:spPr>
          <a:xfrm flipV="1">
            <a:off x="4634300" y="4278577"/>
            <a:ext cx="2629694" cy="21845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F51C4C2-870A-6A99-0385-3B32BD27C3F3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dirty="0"/>
              <a:t>データフレーム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528F3FC-CBF2-D8E9-ACAB-7B073D03F66A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267478" cy="572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09C1B44-E427-531A-51D4-6B30218705B6}"/>
              </a:ext>
            </a:extLst>
          </p:cNvPr>
          <p:cNvSpPr txBox="1"/>
          <p:nvPr/>
        </p:nvSpPr>
        <p:spPr>
          <a:xfrm>
            <a:off x="2556495" y="924301"/>
            <a:ext cx="19515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id</a:t>
            </a:r>
            <a:r>
              <a:rPr lang="ja-JP" altLang="en-US"/>
              <a:t>列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7937628-1F0C-9EDB-F77F-3575CCD91078}"/>
              </a:ext>
            </a:extLst>
          </p:cNvPr>
          <p:cNvCxnSpPr>
            <a:cxnSpLocks/>
          </p:cNvCxnSpPr>
          <p:nvPr/>
        </p:nvCxnSpPr>
        <p:spPr>
          <a:xfrm>
            <a:off x="3013862" y="1306471"/>
            <a:ext cx="126292" cy="268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86B4411-3993-2BBC-4147-7C17BD95BC2D}"/>
              </a:ext>
            </a:extLst>
          </p:cNvPr>
          <p:cNvSpPr txBox="1"/>
          <p:nvPr/>
        </p:nvSpPr>
        <p:spPr>
          <a:xfrm>
            <a:off x="4952141" y="924301"/>
            <a:ext cx="376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en-US" altLang="ja-JP" dirty="0"/>
              <a:t>ID</a:t>
            </a:r>
            <a:r>
              <a:rPr lang="ja-JP" altLang="en-US" dirty="0"/>
              <a:t>列内の</a:t>
            </a:r>
            <a:r>
              <a:rPr lang="ja-JP" altLang="en-US" dirty="0">
                <a:solidFill>
                  <a:srgbClr val="FF0000"/>
                </a:solidFill>
              </a:rPr>
              <a:t>ユニークな値</a:t>
            </a:r>
            <a:r>
              <a:rPr lang="ja-JP" altLang="en-US" dirty="0"/>
              <a:t>を集めます。</a:t>
            </a:r>
            <a:endParaRPr lang="en-US" altLang="ja-JP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26634BF-7FE6-4D26-A929-CAAD5F3DD03E}"/>
              </a:ext>
            </a:extLst>
          </p:cNvPr>
          <p:cNvSpPr txBox="1"/>
          <p:nvPr/>
        </p:nvSpPr>
        <p:spPr>
          <a:xfrm>
            <a:off x="9232950" y="2516043"/>
            <a:ext cx="297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>
                <a:solidFill>
                  <a:srgbClr val="FF0000"/>
                </a:solidFill>
              </a:rPr>
              <a:t>ユニークな値</a:t>
            </a:r>
            <a:r>
              <a:rPr lang="ja-JP" altLang="en-US"/>
              <a:t>を数えます。</a:t>
            </a:r>
          </a:p>
        </p:txBody>
      </p:sp>
      <p:sp>
        <p:nvSpPr>
          <p:cNvPr id="48" name="右中かっこ 47">
            <a:extLst>
              <a:ext uri="{FF2B5EF4-FFF2-40B4-BE49-F238E27FC236}">
                <a16:creationId xmlns:a16="http://schemas.microsoft.com/office/drawing/2014/main" id="{08C543A0-1C48-1DEA-D95F-A95B5896AE9F}"/>
              </a:ext>
            </a:extLst>
          </p:cNvPr>
          <p:cNvSpPr/>
          <p:nvPr/>
        </p:nvSpPr>
        <p:spPr>
          <a:xfrm rot="16200000">
            <a:off x="6351185" y="-748613"/>
            <a:ext cx="268088" cy="4250741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762D0C0-1E8D-E603-115A-8FA26580E97A}"/>
              </a:ext>
            </a:extLst>
          </p:cNvPr>
          <p:cNvSpPr/>
          <p:nvPr/>
        </p:nvSpPr>
        <p:spPr>
          <a:xfrm>
            <a:off x="7454742" y="4132768"/>
            <a:ext cx="1208226" cy="2782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err="1">
                <a:solidFill>
                  <a:schemeClr val="tx1"/>
                </a:solidFill>
              </a:rPr>
              <a:t>pt_n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8C7BC1-67F9-950A-CBA6-505247170DFD}"/>
              </a:ext>
            </a:extLst>
          </p:cNvPr>
          <p:cNvSpPr/>
          <p:nvPr/>
        </p:nvSpPr>
        <p:spPr>
          <a:xfrm>
            <a:off x="9645702" y="3324383"/>
            <a:ext cx="1208226" cy="2782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n = </a:t>
            </a:r>
            <a:r>
              <a:rPr lang="ja-JP" altLang="en-US">
                <a:solidFill>
                  <a:schemeClr val="tx1"/>
                </a:solidFill>
              </a:rPr>
              <a:t>●●</a:t>
            </a:r>
            <a:r>
              <a:rPr lang="en-US" altLang="ja-JP">
                <a:solidFill>
                  <a:schemeClr val="tx1"/>
                </a:solidFill>
              </a:rPr>
              <a:t>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右中かっこ 50">
            <a:extLst>
              <a:ext uri="{FF2B5EF4-FFF2-40B4-BE49-F238E27FC236}">
                <a16:creationId xmlns:a16="http://schemas.microsoft.com/office/drawing/2014/main" id="{7CAEFCE6-41AB-7566-3D77-E9E59A8501B0}"/>
              </a:ext>
            </a:extLst>
          </p:cNvPr>
          <p:cNvSpPr/>
          <p:nvPr/>
        </p:nvSpPr>
        <p:spPr>
          <a:xfrm>
            <a:off x="9067089" y="1574560"/>
            <a:ext cx="331722" cy="2823667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BB1A75E3-18CD-CF30-DA6B-E187ACEA2E83}"/>
              </a:ext>
            </a:extLst>
          </p:cNvPr>
          <p:cNvSpPr/>
          <p:nvPr/>
        </p:nvSpPr>
        <p:spPr>
          <a:xfrm>
            <a:off x="5636364" y="456286"/>
            <a:ext cx="2148151" cy="426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chemeClr val="tx1"/>
                </a:solidFill>
              </a:rPr>
              <a:t>.unique()</a:t>
            </a:r>
            <a:endParaRPr kumimoji="1" lang="ja-JP" altLang="en-US" sz="2800" b="1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433700E9-3D61-12DE-C126-50D2DDBCB2C1}"/>
              </a:ext>
            </a:extLst>
          </p:cNvPr>
          <p:cNvSpPr/>
          <p:nvPr/>
        </p:nvSpPr>
        <p:spPr>
          <a:xfrm>
            <a:off x="9645702" y="2882220"/>
            <a:ext cx="2148151" cy="426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chemeClr val="tx1"/>
                </a:solidFill>
              </a:rPr>
              <a:t>.</a:t>
            </a:r>
            <a:r>
              <a:rPr lang="en-US" altLang="ja-JP" sz="2800" b="1" err="1">
                <a:solidFill>
                  <a:schemeClr val="tx1"/>
                </a:solidFill>
              </a:rPr>
              <a:t>nunique</a:t>
            </a:r>
            <a:r>
              <a:rPr lang="en-US" altLang="ja-JP" sz="2800" b="1">
                <a:solidFill>
                  <a:schemeClr val="tx1"/>
                </a:solidFill>
              </a:rPr>
              <a:t>()</a:t>
            </a:r>
            <a:endParaRPr kumimoji="1" lang="ja-JP" alt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49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207CE62-DC37-93BA-47FD-18F36E98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E2D834-E66D-3A3C-78A2-FBA8E02B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442"/>
            <a:ext cx="1019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/>
              <a:t>unique()とnunique()メソッド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2A9BF6-8D06-4803-961A-DECCA474AE84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6F18CD-2191-2612-ED7A-591EC105F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32" y="1247032"/>
            <a:ext cx="95289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unique()</a:t>
            </a:r>
          </a:p>
          <a:p>
            <a:pPr algn="just"/>
            <a:r>
              <a:rPr lang="ja-JP" altLang="en-US" sz="2000" dirty="0"/>
              <a:t>データフレーム内の特定の列の</a:t>
            </a:r>
            <a:r>
              <a:rPr lang="ja-JP" altLang="en-US" sz="2000" dirty="0">
                <a:highlight>
                  <a:srgbClr val="FFFF00"/>
                </a:highlight>
              </a:rPr>
              <a:t>ユニークな値</a:t>
            </a:r>
            <a:r>
              <a:rPr lang="ja-JP" altLang="ja-JP" sz="2000" dirty="0"/>
              <a:t>を返します。</a:t>
            </a:r>
            <a:endParaRPr lang="en-US" altLang="ja-JP" sz="2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70E7FB-4D46-5534-3542-8C78359D1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39" y="3698417"/>
            <a:ext cx="95289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nunique()</a:t>
            </a:r>
          </a:p>
          <a:p>
            <a:pPr algn="just"/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データフレーム内の特定の列の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ユニークな値</a:t>
            </a:r>
            <a:r>
              <a:rPr lang="ja-JP" altLang="ja-JP" sz="2000" dirty="0"/>
              <a:t>の数をカウントします。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F0F8-1914-2AB8-7ACA-87585C1C078E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3882124-E836-BD63-DB78-9C3F62717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" y="2222055"/>
            <a:ext cx="331879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b="1" dirty="0"/>
              <a:t>特定の列名</a:t>
            </a:r>
            <a:r>
              <a:rPr lang="en-US" altLang="ja-JP" sz="2000" b="1" dirty="0"/>
              <a:t>.unique()</a:t>
            </a:r>
            <a:endParaRPr lang="en-US" altLang="ja-JP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1C32087-F0DD-793D-D0F0-907451B1B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" y="4572212"/>
            <a:ext cx="331878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b="1" dirty="0"/>
              <a:t>特定の列名</a:t>
            </a:r>
            <a:r>
              <a:rPr lang="en-US" altLang="ja-JP" sz="2000" b="1" dirty="0"/>
              <a:t>.</a:t>
            </a:r>
            <a:r>
              <a:rPr lang="en-US" altLang="ja-JP" sz="2000" b="1" dirty="0" err="1"/>
              <a:t>nunique</a:t>
            </a:r>
            <a:r>
              <a:rPr lang="en-US" altLang="ja-JP" sz="2000" b="1" dirty="0"/>
              <a:t>()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07302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069039-0B3B-0F75-1BE5-6CFD308B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3F59AF-A2FE-8BA6-251C-8FFB59FD9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707" y="385443"/>
            <a:ext cx="386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unique()とnunique()メソッド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7EE267-23FC-80EE-10E8-61DD8BCA49B8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8680F1-AF33-F165-16CD-EB45062FF9C8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1CE701-C77E-8B07-1E98-6F4B5E6B5E20}"/>
              </a:ext>
            </a:extLst>
          </p:cNvPr>
          <p:cNvSpPr txBox="1"/>
          <p:nvPr/>
        </p:nvSpPr>
        <p:spPr>
          <a:xfrm>
            <a:off x="6245963" y="2921111"/>
            <a:ext cx="30577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特定の列名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ja-JP" sz="2000" b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unique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D16E69E-CF20-10BB-6207-7C381C17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511" y="1275334"/>
            <a:ext cx="29114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err="1"/>
              <a:t>DataFrame</a:t>
            </a:r>
            <a:r>
              <a:rPr lang="ja-JP" altLang="en-US" sz="2000"/>
              <a:t>名</a:t>
            </a:r>
            <a:r>
              <a:rPr lang="en-US" altLang="ja-JP" sz="2000"/>
              <a:t>["</a:t>
            </a:r>
            <a:r>
              <a:rPr lang="ja-JP" altLang="en-US" sz="2000"/>
              <a:t>列名</a:t>
            </a:r>
            <a:r>
              <a:rPr lang="en-US" altLang="ja-JP" sz="2000"/>
              <a:t>"]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9A96DDB-DEBF-8BF9-411F-ADBBDDC9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32" y="1275334"/>
            <a:ext cx="2837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sz="2000"/>
              <a:t>特定の列を抽出します。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D31C63B-2D84-7020-3D6C-D413AB7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1738395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/>
              <a:t>コード</a:t>
            </a:r>
            <a:endParaRPr lang="en-US" altLang="ja-JP" sz="200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CF122D4-4E76-5EEA-8DE2-7C6A3FD9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32" y="2921169"/>
            <a:ext cx="5748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unique()</a:t>
            </a:r>
            <a:r>
              <a:rPr lang="ja-JP" altLang="en-US" sz="2000" dirty="0"/>
              <a:t>特定の列のユニークな値</a:t>
            </a:r>
            <a:r>
              <a:rPr lang="ja-JP" altLang="ja-JP" sz="2000" dirty="0"/>
              <a:t>を返します。</a:t>
            </a:r>
            <a:endParaRPr lang="en-US" altLang="ja-JP" sz="20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343F1B5-3682-00BF-31E0-E2B78816F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31" y="4792974"/>
            <a:ext cx="6947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nunique()</a:t>
            </a:r>
            <a:r>
              <a:rPr lang="ja-JP" altLang="en-US" sz="2000" b="0" i="0" dirty="0">
                <a:solidFill>
                  <a:srgbClr val="374151"/>
                </a:solidFill>
                <a:effectLst/>
                <a:latin typeface="Söhne"/>
              </a:rPr>
              <a:t>特定の列のユニークな値</a:t>
            </a:r>
            <a:r>
              <a:rPr lang="ja-JP" altLang="ja-JP" sz="2000" dirty="0"/>
              <a:t>の数をカウントします。</a:t>
            </a:r>
            <a:endParaRPr lang="en-US" altLang="ja-JP" sz="200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4C1444E-DFD6-5C24-4767-CFB8CEB67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2181336"/>
            <a:ext cx="56900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/>
              <a:t>print(</a:t>
            </a:r>
            <a:r>
              <a:rPr lang="en-US" altLang="ja-JP" sz="2000" dirty="0" err="1">
                <a:highlight>
                  <a:srgbClr val="FFFF00"/>
                </a:highlight>
              </a:rPr>
              <a:t>Klist</a:t>
            </a:r>
            <a:r>
              <a:rPr lang="en-US" altLang="ja-JP" sz="2000" dirty="0">
                <a:highlight>
                  <a:srgbClr val="FFFF00"/>
                </a:highlight>
              </a:rPr>
              <a:t>["id"]</a:t>
            </a:r>
            <a:r>
              <a:rPr lang="en-US" altLang="ja-JP" sz="2000" dirty="0"/>
              <a:t>)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4EC504A-47E9-28FB-EB29-F8BFA34A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3562841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/>
              <a:t>コード</a:t>
            </a:r>
            <a:endParaRPr lang="en-US" altLang="ja-JP" sz="200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206FE11-4C48-F745-60C8-8812C7980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4011057"/>
            <a:ext cx="56900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/>
              <a:t>print(</a:t>
            </a:r>
            <a:r>
              <a:rPr lang="en-US" altLang="ja-JP" sz="2000" dirty="0" err="1">
                <a:highlight>
                  <a:srgbClr val="FFFF00"/>
                </a:highlight>
              </a:rPr>
              <a:t>Klist</a:t>
            </a:r>
            <a:r>
              <a:rPr lang="en-US" altLang="ja-JP" sz="2000" dirty="0">
                <a:highlight>
                  <a:srgbClr val="FFFF00"/>
                </a:highlight>
              </a:rPr>
              <a:t>["id"]</a:t>
            </a:r>
            <a:r>
              <a:rPr lang="en-US" altLang="ja-JP" sz="2000" dirty="0"/>
              <a:t>.unique())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1006CD-83A9-059A-894B-519DDC504523}"/>
              </a:ext>
            </a:extLst>
          </p:cNvPr>
          <p:cNvSpPr txBox="1"/>
          <p:nvPr/>
        </p:nvSpPr>
        <p:spPr>
          <a:xfrm>
            <a:off x="7619724" y="4790753"/>
            <a:ext cx="31272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特定の列名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ja-JP" sz="2000" b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nunique</a:t>
            </a:r>
            <a:r>
              <a:rPr lang="en-US" altLang="ja-JP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72A81DF7-1DEF-0EE0-1079-9897FCC6F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5688448"/>
            <a:ext cx="56900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/>
              <a:t>print(</a:t>
            </a:r>
            <a:r>
              <a:rPr lang="en-US" altLang="ja-JP" sz="2000" dirty="0" err="1">
                <a:highlight>
                  <a:srgbClr val="FFFF00"/>
                </a:highlight>
              </a:rPr>
              <a:t>Klist</a:t>
            </a:r>
            <a:r>
              <a:rPr lang="en-US" altLang="ja-JP" sz="2000" dirty="0">
                <a:highlight>
                  <a:srgbClr val="FFFF00"/>
                </a:highlight>
              </a:rPr>
              <a:t>["id"]</a:t>
            </a:r>
            <a:r>
              <a:rPr lang="en-US" altLang="ja-JP" sz="2000" dirty="0"/>
              <a:t>.</a:t>
            </a:r>
            <a:r>
              <a:rPr lang="en-US" altLang="ja-JP" sz="2000" dirty="0" err="1"/>
              <a:t>nunique</a:t>
            </a:r>
            <a:r>
              <a:rPr lang="en-US" altLang="ja-JP" sz="2000" dirty="0"/>
              <a:t>())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7FC2E28-D575-2204-2D25-A00E4479D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53" y="5224835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/>
              <a:t>コード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0804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6E8245-CBA6-1986-F60C-17FFC5B5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E10D5229-4F25-EB2F-482A-BAC6A90D4529}"/>
              </a:ext>
            </a:extLst>
          </p:cNvPr>
          <p:cNvSpPr/>
          <p:nvPr/>
        </p:nvSpPr>
        <p:spPr>
          <a:xfrm>
            <a:off x="9072800" y="5590779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chemeClr val="tx1"/>
                </a:solidFill>
              </a:rPr>
              <a:t>Colab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264D5B-32DE-E74D-5E22-240F94D5FCCB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163EE1-003B-4B73-12A1-4E0AA8C1AB04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患者人数を集計しましょう。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4A838C1-3A48-04FB-40FC-65AF86790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4" y="815187"/>
            <a:ext cx="3767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en-US" sz="2000" b="1" dirty="0"/>
              <a:t>特定の列を抽出します。</a:t>
            </a:r>
            <a:endParaRPr lang="ja-JP" altLang="en-US" sz="2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0046F1C-39F9-10FE-462E-60D7C69A9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2" y="4201318"/>
            <a:ext cx="4222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unique()</a:t>
            </a:r>
            <a:endParaRPr lang="en-US" altLang="ja-JP" sz="2000" b="1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13D5233-813F-E0C8-7D1E-6754A307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2" y="5785490"/>
            <a:ext cx="8113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b="1" dirty="0"/>
              <a:t>nunique()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BB62C65-051C-BBD8-53FA-77FFBEE8F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24" y="815187"/>
            <a:ext cx="276538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/>
              <a:t>print(</a:t>
            </a:r>
            <a:r>
              <a:rPr lang="en-US" altLang="ja-JP" sz="2000" err="1"/>
              <a:t>Klist</a:t>
            </a:r>
            <a:r>
              <a:rPr lang="en-US" altLang="ja-JP" sz="2000"/>
              <a:t>["id"])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206E9E2-5CF7-8A17-D5A9-32FC2198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642" y="4201318"/>
            <a:ext cx="318745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/>
              <a:t>print(</a:t>
            </a:r>
            <a:r>
              <a:rPr lang="en-US" altLang="ja-JP" sz="2000" dirty="0" err="1"/>
              <a:t>Klist</a:t>
            </a:r>
            <a:r>
              <a:rPr lang="en-US" altLang="ja-JP" sz="2000" dirty="0"/>
              <a:t>["id"].unique())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3074F72-4BE1-4AFF-8283-C7A2918CF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505" y="5785490"/>
            <a:ext cx="335834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ja-JP" sz="2000" dirty="0"/>
              <a:t>print(</a:t>
            </a:r>
            <a:r>
              <a:rPr lang="en-US" altLang="ja-JP" sz="2000" dirty="0" err="1"/>
              <a:t>Klist</a:t>
            </a:r>
            <a:r>
              <a:rPr lang="en-US" altLang="ja-JP" sz="2000" dirty="0"/>
              <a:t>["id"].</a:t>
            </a:r>
            <a:r>
              <a:rPr lang="en-US" altLang="ja-JP" sz="2000" dirty="0" err="1"/>
              <a:t>nunique</a:t>
            </a:r>
            <a:r>
              <a:rPr lang="en-US" altLang="ja-JP" sz="2000" dirty="0"/>
              <a:t>())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9310F92-55FF-908D-3A5B-A7FC0399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7" y="4607172"/>
            <a:ext cx="8518152" cy="6401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8B329D8-F2FC-49DE-7875-E8B61164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7" y="6234712"/>
            <a:ext cx="1510424" cy="58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540F91F-1D8B-A57A-4A53-37EFE0A2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0" y="1216844"/>
            <a:ext cx="2495678" cy="2870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A6945E-ED43-1127-3A76-238F46BC4F97}"/>
              </a:ext>
            </a:extLst>
          </p:cNvPr>
          <p:cNvSpPr txBox="1"/>
          <p:nvPr/>
        </p:nvSpPr>
        <p:spPr>
          <a:xfrm>
            <a:off x="1234444" y="5369972"/>
            <a:ext cx="72665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ctr"/>
            <a:r>
              <a:rPr lang="ja-JP" altLang="en-US" dirty="0">
                <a:solidFill>
                  <a:srgbClr val="FF0000"/>
                </a:solidFill>
              </a:rPr>
              <a:t>ユニックな</a:t>
            </a:r>
            <a:r>
              <a:rPr lang="en-US" altLang="ja-JP" dirty="0">
                <a:solidFill>
                  <a:srgbClr val="FF0000"/>
                </a:solidFill>
              </a:rPr>
              <a:t>ID</a:t>
            </a:r>
            <a:endParaRPr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A6B4F-A789-4FFF-BE17-B71C02CAB8D0}"/>
              </a:ext>
            </a:extLst>
          </p:cNvPr>
          <p:cNvCxnSpPr>
            <a:cxnSpLocks/>
          </p:cNvCxnSpPr>
          <p:nvPr/>
        </p:nvCxnSpPr>
        <p:spPr>
          <a:xfrm flipH="1">
            <a:off x="1713892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>
            <a:extLst>
              <a:ext uri="{FF2B5EF4-FFF2-40B4-BE49-F238E27FC236}">
                <a16:creationId xmlns:a16="http://schemas.microsoft.com/office/drawing/2014/main" id="{14229AC4-195C-8BF5-1B83-D0E51BD9F214}"/>
              </a:ext>
            </a:extLst>
          </p:cNvPr>
          <p:cNvSpPr/>
          <p:nvPr/>
        </p:nvSpPr>
        <p:spPr>
          <a:xfrm>
            <a:off x="3018870" y="1383432"/>
            <a:ext cx="345704" cy="1155035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BD2D8983-9FE3-7738-C047-777DD8D1B3CF}"/>
              </a:ext>
            </a:extLst>
          </p:cNvPr>
          <p:cNvSpPr/>
          <p:nvPr/>
        </p:nvSpPr>
        <p:spPr>
          <a:xfrm>
            <a:off x="3018870" y="2872419"/>
            <a:ext cx="345704" cy="1155035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98D3564-A339-51B9-E630-B30E3213BB47}"/>
              </a:ext>
            </a:extLst>
          </p:cNvPr>
          <p:cNvSpPr txBox="1"/>
          <p:nvPr/>
        </p:nvSpPr>
        <p:spPr>
          <a:xfrm>
            <a:off x="3399623" y="1761791"/>
            <a:ext cx="3928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複数回重複している同じ</a:t>
            </a:r>
            <a:r>
              <a:rPr lang="en-US" altLang="ja-JP" sz="2000"/>
              <a:t>ID</a:t>
            </a:r>
            <a:endParaRPr lang="ja-JP" altLang="en-US" sz="2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47EDE7C-FDEB-0C95-A32C-B6E7A5CBE22A}"/>
              </a:ext>
            </a:extLst>
          </p:cNvPr>
          <p:cNvSpPr txBox="1"/>
          <p:nvPr/>
        </p:nvSpPr>
        <p:spPr>
          <a:xfrm>
            <a:off x="3360881" y="3245095"/>
            <a:ext cx="3928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/>
              <a:t>複数回重複している同じ</a:t>
            </a:r>
            <a:r>
              <a:rPr lang="en-US" altLang="ja-JP" sz="2000"/>
              <a:t>ID</a:t>
            </a:r>
            <a:endParaRPr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7E8D30-DC1A-C2BF-7BA8-98345DD497E1}"/>
              </a:ext>
            </a:extLst>
          </p:cNvPr>
          <p:cNvSpPr txBox="1"/>
          <p:nvPr/>
        </p:nvSpPr>
        <p:spPr>
          <a:xfrm>
            <a:off x="9415959" y="4627693"/>
            <a:ext cx="182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numpy</a:t>
            </a:r>
            <a:r>
              <a:rPr kumimoji="1" lang="ja-JP" altLang="en-US" sz="2400" dirty="0"/>
              <a:t>配列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2ABD098-07F4-A5FD-02B0-5D7D7868B4B1}"/>
              </a:ext>
            </a:extLst>
          </p:cNvPr>
          <p:cNvCxnSpPr>
            <a:cxnSpLocks/>
          </p:cNvCxnSpPr>
          <p:nvPr/>
        </p:nvCxnSpPr>
        <p:spPr>
          <a:xfrm flipH="1">
            <a:off x="2652087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5C9257E-334A-3598-442F-2EDA0130C09F}"/>
              </a:ext>
            </a:extLst>
          </p:cNvPr>
          <p:cNvCxnSpPr>
            <a:cxnSpLocks/>
          </p:cNvCxnSpPr>
          <p:nvPr/>
        </p:nvCxnSpPr>
        <p:spPr>
          <a:xfrm flipH="1">
            <a:off x="3602086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C9B8CEB-8D05-437C-EC51-0414359CC455}"/>
              </a:ext>
            </a:extLst>
          </p:cNvPr>
          <p:cNvCxnSpPr>
            <a:cxnSpLocks/>
          </p:cNvCxnSpPr>
          <p:nvPr/>
        </p:nvCxnSpPr>
        <p:spPr>
          <a:xfrm flipH="1">
            <a:off x="5083016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5C4BC72-BC37-6E9D-73F9-F2D92EB5C0A4}"/>
              </a:ext>
            </a:extLst>
          </p:cNvPr>
          <p:cNvCxnSpPr>
            <a:cxnSpLocks/>
          </p:cNvCxnSpPr>
          <p:nvPr/>
        </p:nvCxnSpPr>
        <p:spPr>
          <a:xfrm flipH="1">
            <a:off x="6410570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0621507-E574-97D3-4B39-E9C00E38D491}"/>
              </a:ext>
            </a:extLst>
          </p:cNvPr>
          <p:cNvCxnSpPr>
            <a:cxnSpLocks/>
          </p:cNvCxnSpPr>
          <p:nvPr/>
        </p:nvCxnSpPr>
        <p:spPr>
          <a:xfrm flipH="1">
            <a:off x="7779418" y="5111978"/>
            <a:ext cx="0" cy="32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A4EB641-76A0-705A-E2AF-04BCEC220F17}"/>
              </a:ext>
            </a:extLst>
          </p:cNvPr>
          <p:cNvCxnSpPr>
            <a:cxnSpLocks/>
          </p:cNvCxnSpPr>
          <p:nvPr/>
        </p:nvCxnSpPr>
        <p:spPr>
          <a:xfrm>
            <a:off x="8958697" y="4881145"/>
            <a:ext cx="45726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0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1CA6DE-A48C-A274-86B9-90E8B0E723BE}"/>
              </a:ext>
            </a:extLst>
          </p:cNvPr>
          <p:cNvSpPr txBox="1"/>
          <p:nvPr/>
        </p:nvSpPr>
        <p:spPr>
          <a:xfrm>
            <a:off x="49567" y="72921"/>
            <a:ext cx="775369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</a:lstStyle>
          <a:p>
            <a:pPr algn="just"/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Python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を使用してデータクレンジングを行う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5BB810-37BA-B543-1AEF-B0375D306864}"/>
              </a:ext>
            </a:extLst>
          </p:cNvPr>
          <p:cNvSpPr txBox="1"/>
          <p:nvPr/>
        </p:nvSpPr>
        <p:spPr>
          <a:xfrm>
            <a:off x="899209" y="2426186"/>
            <a:ext cx="8705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 dirty="0"/>
              <a:t>■ライブラリのインポート</a:t>
            </a:r>
            <a:r>
              <a:rPr lang="en-US" altLang="ja-JP" sz="2000" u="sng" dirty="0"/>
              <a:t>: </a:t>
            </a:r>
          </a:p>
          <a:p>
            <a:pPr algn="just"/>
            <a:r>
              <a:rPr lang="en-US" altLang="ja-JP" sz="2000" dirty="0"/>
              <a:t>Pandas</a:t>
            </a:r>
            <a:r>
              <a:rPr lang="ja-JP" altLang="en-US" sz="2000" dirty="0"/>
              <a:t>ライブラリをインポートしました。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D696DB-4EF2-15DC-5AB0-3EA8745A9C83}"/>
              </a:ext>
            </a:extLst>
          </p:cNvPr>
          <p:cNvSpPr txBox="1"/>
          <p:nvPr/>
        </p:nvSpPr>
        <p:spPr>
          <a:xfrm>
            <a:off x="899210" y="1511911"/>
            <a:ext cx="10108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b="0" i="0">
                <a:effectLst/>
                <a:ea typeface="WordVisi_MSFontService"/>
              </a:defRPr>
            </a:lvl1pPr>
          </a:lstStyle>
          <a:p>
            <a:pPr algn="just"/>
            <a:r>
              <a:rPr lang="ja-JP" altLang="en-US" sz="2000" u="sng" dirty="0"/>
              <a:t>■データの読み込み</a:t>
            </a:r>
            <a:r>
              <a:rPr lang="en-US" altLang="ja-JP" sz="2000" u="sng" dirty="0"/>
              <a:t>: </a:t>
            </a:r>
          </a:p>
          <a:p>
            <a:pPr algn="just"/>
            <a:r>
              <a:rPr lang="en-US" altLang="ja-JP" sz="2000" dirty="0"/>
              <a:t>CSV</a:t>
            </a:r>
            <a:r>
              <a:rPr lang="ja-JP" altLang="en-US" sz="2000" dirty="0"/>
              <a:t>ファイルを</a:t>
            </a:r>
            <a:r>
              <a:rPr lang="en-US" altLang="ja-JP" sz="2000" dirty="0"/>
              <a:t>Google</a:t>
            </a:r>
            <a:r>
              <a:rPr lang="ja-JP" altLang="en-US" sz="2000" dirty="0"/>
              <a:t>ドライブにアップロード、</a:t>
            </a:r>
            <a:r>
              <a:rPr lang="en-US" altLang="ja-JP" sz="2000" dirty="0" err="1"/>
              <a:t>GoogleColab</a:t>
            </a:r>
            <a:r>
              <a:rPr lang="ja-JP" altLang="en-US" sz="2000" dirty="0"/>
              <a:t>で読み込みました。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D5C683-B46F-0976-4C7B-D78AEB7A07E2}"/>
              </a:ext>
            </a:extLst>
          </p:cNvPr>
          <p:cNvSpPr txBox="1"/>
          <p:nvPr/>
        </p:nvSpPr>
        <p:spPr>
          <a:xfrm>
            <a:off x="931773" y="3629562"/>
            <a:ext cx="3994188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ja-JP" altLang="en-US" sz="2000" u="sng" dirty="0"/>
              <a:t>■</a:t>
            </a:r>
            <a:r>
              <a:rPr lang="ja-JP" altLang="en-US" sz="2000" dirty="0"/>
              <a:t>データの集計：</a:t>
            </a:r>
            <a:endParaRPr lang="en-US" altLang="ja-JP" sz="2000" dirty="0"/>
          </a:p>
          <a:p>
            <a:r>
              <a:rPr lang="ja-JP" altLang="en-US" sz="2000" u="none" dirty="0"/>
              <a:t>患者の人数を集計します。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6A88B45-3165-91A4-9D05-0C730F3B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EC826DFC-BE81-AC61-2A74-F07894C16AA5}"/>
              </a:ext>
            </a:extLst>
          </p:cNvPr>
          <p:cNvSpPr/>
          <p:nvPr/>
        </p:nvSpPr>
        <p:spPr>
          <a:xfrm>
            <a:off x="138427" y="4688900"/>
            <a:ext cx="760781" cy="6510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711B4-4A34-9640-25A3-3ECD012D52A1}"/>
              </a:ext>
            </a:extLst>
          </p:cNvPr>
          <p:cNvSpPr txBox="1"/>
          <p:nvPr/>
        </p:nvSpPr>
        <p:spPr>
          <a:xfrm>
            <a:off x="518819" y="1635021"/>
            <a:ext cx="41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4CA1F7-BDD3-6B08-83C9-09B556634B6A}"/>
              </a:ext>
            </a:extLst>
          </p:cNvPr>
          <p:cNvSpPr txBox="1"/>
          <p:nvPr/>
        </p:nvSpPr>
        <p:spPr>
          <a:xfrm>
            <a:off x="518819" y="2522719"/>
            <a:ext cx="41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✅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D3073FF-2C47-DC54-FA24-68F4E4EEBDA4}"/>
              </a:ext>
            </a:extLst>
          </p:cNvPr>
          <p:cNvSpPr txBox="1"/>
          <p:nvPr/>
        </p:nvSpPr>
        <p:spPr>
          <a:xfrm>
            <a:off x="518818" y="3573027"/>
            <a:ext cx="41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✅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B14B43-3338-E574-4358-87C632198BC8}"/>
              </a:ext>
            </a:extLst>
          </p:cNvPr>
          <p:cNvSpPr txBox="1"/>
          <p:nvPr/>
        </p:nvSpPr>
        <p:spPr>
          <a:xfrm>
            <a:off x="931773" y="4814372"/>
            <a:ext cx="399418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ja-JP" altLang="en-US" sz="2000" u="none" dirty="0"/>
              <a:t>歯の本数を集計します。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3AE2B49-F6A8-19AD-DF72-6833D04CF726}"/>
              </a:ext>
            </a:extLst>
          </p:cNvPr>
          <p:cNvSpPr txBox="1"/>
          <p:nvPr/>
        </p:nvSpPr>
        <p:spPr>
          <a:xfrm>
            <a:off x="931773" y="5348450"/>
            <a:ext cx="399418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ja-JP" altLang="en-US" sz="2000" u="none" dirty="0"/>
              <a:t>年齢を集計します。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120127-AD4A-004E-F3B0-C6F7725C5CDA}"/>
              </a:ext>
            </a:extLst>
          </p:cNvPr>
          <p:cNvSpPr txBox="1"/>
          <p:nvPr/>
        </p:nvSpPr>
        <p:spPr>
          <a:xfrm>
            <a:off x="3926413" y="3937338"/>
            <a:ext cx="117736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ja-JP"/>
            </a:defPPr>
            <a:lvl1pPr algn="just">
              <a:defRPr b="0" i="0" u="sng">
                <a:effectLst/>
                <a:ea typeface="WordVisi_MSFontService"/>
              </a:defRPr>
            </a:lvl1pPr>
          </a:lstStyle>
          <a:p>
            <a:r>
              <a:rPr lang="en-US" altLang="ja-JP" sz="2000" u="none" dirty="0">
                <a:highlight>
                  <a:srgbClr val="FFFF00"/>
                </a:highlight>
              </a:rPr>
              <a:t>1657</a:t>
            </a:r>
            <a:r>
              <a:rPr lang="ja-JP" altLang="en-US" sz="2000" u="none" dirty="0">
                <a:highlight>
                  <a:srgbClr val="FFFF00"/>
                </a:highlight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120166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F9DBAB-EBF3-C834-8E6A-2D0E3E4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E4B583-F52E-42AA-FA12-222588BF0E20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22F3DD-4DEB-DBA6-1571-A486F01FF710}"/>
              </a:ext>
            </a:extLst>
          </p:cNvPr>
          <p:cNvSpPr txBox="1"/>
          <p:nvPr/>
        </p:nvSpPr>
        <p:spPr>
          <a:xfrm>
            <a:off x="2188661" y="4191751"/>
            <a:ext cx="256216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94ACB6-8E6C-2D0E-F80B-36FC502B62F6}"/>
              </a:ext>
            </a:extLst>
          </p:cNvPr>
          <p:cNvSpPr txBox="1"/>
          <p:nvPr/>
        </p:nvSpPr>
        <p:spPr>
          <a:xfrm>
            <a:off x="2188661" y="5598154"/>
            <a:ext cx="256216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A1C487-1C69-B75A-4D6F-6A738A428067}"/>
              </a:ext>
            </a:extLst>
          </p:cNvPr>
          <p:cNvSpPr txBox="1"/>
          <p:nvPr/>
        </p:nvSpPr>
        <p:spPr>
          <a:xfrm>
            <a:off x="2188661" y="2764812"/>
            <a:ext cx="256692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6F91FC-AFE3-5AEA-C5BD-BFBB4A036821}"/>
              </a:ext>
            </a:extLst>
          </p:cNvPr>
          <p:cNvSpPr txBox="1"/>
          <p:nvPr/>
        </p:nvSpPr>
        <p:spPr>
          <a:xfrm>
            <a:off x="614016" y="817266"/>
            <a:ext cx="1745243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tooth record</a:t>
            </a:r>
            <a:endParaRPr kumimoji="1" lang="ja-JP" altLang="en-US" sz="20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B14B197-06DE-59F4-C0F0-9E43073D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42"/>
          <a:stretch/>
        </p:blipFill>
        <p:spPr>
          <a:xfrm>
            <a:off x="51277" y="1650637"/>
            <a:ext cx="5835950" cy="11141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EBC05D8-FA90-DB09-C5D5-E9A45F2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 t="56027" r="1"/>
          <a:stretch/>
        </p:blipFill>
        <p:spPr>
          <a:xfrm>
            <a:off x="51277" y="4488465"/>
            <a:ext cx="5835950" cy="1114176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D60B75E-0F0B-0E8E-27DD-1354DDE8A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6" b="-1058"/>
          <a:stretch/>
        </p:blipFill>
        <p:spPr>
          <a:xfrm>
            <a:off x="61905" y="3150226"/>
            <a:ext cx="5848651" cy="920299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E8C914C-65C4-8542-1F99-6D80C0B5FD52}"/>
              </a:ext>
            </a:extLst>
          </p:cNvPr>
          <p:cNvSpPr/>
          <p:nvPr/>
        </p:nvSpPr>
        <p:spPr>
          <a:xfrm>
            <a:off x="45951" y="1602790"/>
            <a:ext cx="5864605" cy="4995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5361377-477D-FF57-307D-5E9C4032A8E5}"/>
              </a:ext>
            </a:extLst>
          </p:cNvPr>
          <p:cNvSpPr txBox="1"/>
          <p:nvPr/>
        </p:nvSpPr>
        <p:spPr>
          <a:xfrm>
            <a:off x="5813590" y="699938"/>
            <a:ext cx="5390044" cy="646331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一人の患者さんが複数の歯の情報を持っています</a:t>
            </a:r>
            <a:r>
              <a:rPr lang="en-US" altLang="ja-JP" dirty="0"/>
              <a:t>:</a:t>
            </a:r>
          </a:p>
          <a:p>
            <a:pPr algn="just"/>
            <a:r>
              <a:rPr lang="ja-JP" altLang="en-US" u="sng" dirty="0">
                <a:ea typeface="游ゴシック"/>
              </a:rPr>
              <a:t>どうやって歯の数を数えますか？</a:t>
            </a:r>
            <a:endParaRPr lang="ja-JP" altLang="en-US" dirty="0">
              <a:ea typeface="游ゴシック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643FA94-9F69-FB8E-3157-2FFC69476B44}"/>
              </a:ext>
            </a:extLst>
          </p:cNvPr>
          <p:cNvCxnSpPr>
            <a:cxnSpLocks/>
          </p:cNvCxnSpPr>
          <p:nvPr/>
        </p:nvCxnSpPr>
        <p:spPr>
          <a:xfrm>
            <a:off x="1488581" y="1263318"/>
            <a:ext cx="0" cy="348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38AB84-282E-49CD-1D23-FC3415748BBF}"/>
              </a:ext>
            </a:extLst>
          </p:cNvPr>
          <p:cNvSpPr/>
          <p:nvPr/>
        </p:nvSpPr>
        <p:spPr>
          <a:xfrm>
            <a:off x="935770" y="1589806"/>
            <a:ext cx="940927" cy="50084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テーブル, 座る, 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0102A832-5F69-5D1B-AA65-0291A10261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16637" r="11490" b="14568"/>
          <a:stretch/>
        </p:blipFill>
        <p:spPr>
          <a:xfrm rot="5400000">
            <a:off x="5336002" y="3062687"/>
            <a:ext cx="4302160" cy="276888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D17591-966D-E827-7C0B-2D878C8E45D8}"/>
              </a:ext>
            </a:extLst>
          </p:cNvPr>
          <p:cNvSpPr txBox="1"/>
          <p:nvPr/>
        </p:nvSpPr>
        <p:spPr>
          <a:xfrm>
            <a:off x="5990554" y="1602790"/>
            <a:ext cx="47462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残存歯</a:t>
            </a:r>
            <a:r>
              <a:rPr lang="ja-JP" altLang="en-US" dirty="0"/>
              <a:t>：口腔内に存在している歯</a:t>
            </a:r>
            <a:endParaRPr lang="en-US" altLang="ja-JP" dirty="0"/>
          </a:p>
          <a:p>
            <a:r>
              <a:rPr kumimoji="1" lang="ja-JP" altLang="en-US" b="1" dirty="0"/>
              <a:t>喪失歯</a:t>
            </a:r>
            <a:r>
              <a:rPr kumimoji="1" lang="ja-JP" altLang="en-US" dirty="0"/>
              <a:t>：</a:t>
            </a:r>
            <a:r>
              <a:rPr lang="ja-JP" altLang="en-US" dirty="0"/>
              <a:t>抜歯などによって欠損している歯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A6B6E9-D8E6-91FE-DA30-A52F1011F2BF}"/>
              </a:ext>
            </a:extLst>
          </p:cNvPr>
          <p:cNvSpPr txBox="1"/>
          <p:nvPr/>
        </p:nvSpPr>
        <p:spPr>
          <a:xfrm>
            <a:off x="6890710" y="3430718"/>
            <a:ext cx="9662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喪失歯</a:t>
            </a:r>
            <a:endParaRPr lang="ja-JP" altLang="en-US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5AFD36-7971-E6FF-4D22-893391D657A5}"/>
              </a:ext>
            </a:extLst>
          </p:cNvPr>
          <p:cNvSpPr txBox="1"/>
          <p:nvPr/>
        </p:nvSpPr>
        <p:spPr>
          <a:xfrm>
            <a:off x="6890709" y="3895410"/>
            <a:ext cx="966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ja-JP" altLang="en-US" sz="1800" b="1" dirty="0"/>
              <a:t>残存歯</a:t>
            </a:r>
            <a:endParaRPr lang="ja-JP" altLang="en-US" b="1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AE9AF89C-7970-5E0F-FF8E-DBB1C0571716}"/>
              </a:ext>
            </a:extLst>
          </p:cNvPr>
          <p:cNvSpPr/>
          <p:nvPr/>
        </p:nvSpPr>
        <p:spPr>
          <a:xfrm rot="20521938">
            <a:off x="8076692" y="3409736"/>
            <a:ext cx="393700" cy="310034"/>
          </a:xfrm>
          <a:prstGeom prst="roundRect">
            <a:avLst/>
          </a:prstGeom>
          <a:solidFill>
            <a:srgbClr val="B85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47619A2-5608-46A3-2D6F-DF68CCBFC7FB}"/>
              </a:ext>
            </a:extLst>
          </p:cNvPr>
          <p:cNvCxnSpPr>
            <a:cxnSpLocks/>
          </p:cNvCxnSpPr>
          <p:nvPr/>
        </p:nvCxnSpPr>
        <p:spPr>
          <a:xfrm flipH="1" flipV="1">
            <a:off x="7739019" y="3568309"/>
            <a:ext cx="4754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09A51EA-485B-9BDE-0A32-23475B865F60}"/>
              </a:ext>
            </a:extLst>
          </p:cNvPr>
          <p:cNvCxnSpPr>
            <a:cxnSpLocks/>
          </p:cNvCxnSpPr>
          <p:nvPr/>
        </p:nvCxnSpPr>
        <p:spPr>
          <a:xfrm flipH="1">
            <a:off x="7739019" y="4017088"/>
            <a:ext cx="3826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A938033-DE69-DC2A-6088-2DED82AB345B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2D727BA-6FEE-A8E7-30B7-8880777C1491}"/>
              </a:ext>
            </a:extLst>
          </p:cNvPr>
          <p:cNvSpPr txBox="1"/>
          <p:nvPr/>
        </p:nvSpPr>
        <p:spPr>
          <a:xfrm>
            <a:off x="3333136" y="82884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dirty="0"/>
              <a:t>データフレーム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9EC85E0-237F-CA1F-7771-0D87468822BA}"/>
              </a:ext>
            </a:extLst>
          </p:cNvPr>
          <p:cNvCxnSpPr>
            <a:cxnSpLocks/>
          </p:cNvCxnSpPr>
          <p:nvPr/>
        </p:nvCxnSpPr>
        <p:spPr>
          <a:xfrm>
            <a:off x="4576742" y="1197183"/>
            <a:ext cx="0" cy="405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55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F9DBAB-EBF3-C834-8E6A-2D0E3E47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E4B583-F52E-42AA-FA12-222588BF0E20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22F3DD-4DEB-DBA6-1571-A486F01FF710}"/>
              </a:ext>
            </a:extLst>
          </p:cNvPr>
          <p:cNvSpPr txBox="1"/>
          <p:nvPr/>
        </p:nvSpPr>
        <p:spPr>
          <a:xfrm>
            <a:off x="1724294" y="4191751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94ACB6-8E6C-2D0E-F80B-36FC502B62F6}"/>
              </a:ext>
            </a:extLst>
          </p:cNvPr>
          <p:cNvSpPr txBox="1"/>
          <p:nvPr/>
        </p:nvSpPr>
        <p:spPr>
          <a:xfrm>
            <a:off x="1724294" y="5598154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A1C487-1C69-B75A-4D6F-6A738A428067}"/>
              </a:ext>
            </a:extLst>
          </p:cNvPr>
          <p:cNvSpPr txBox="1"/>
          <p:nvPr/>
        </p:nvSpPr>
        <p:spPr>
          <a:xfrm>
            <a:off x="1729049" y="2764812"/>
            <a:ext cx="302653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FF0000"/>
                </a:solidFill>
              </a:rPr>
              <a:t>．．．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6F91FC-AFE3-5AEA-C5BD-BFBB4A036821}"/>
              </a:ext>
            </a:extLst>
          </p:cNvPr>
          <p:cNvSpPr txBox="1"/>
          <p:nvPr/>
        </p:nvSpPr>
        <p:spPr>
          <a:xfrm>
            <a:off x="18181" y="817266"/>
            <a:ext cx="1745243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tooth name</a:t>
            </a:r>
            <a:endParaRPr kumimoji="1" lang="ja-JP" altLang="en-US" sz="20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B14B197-06DE-59F4-C0F0-9E43073D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9" b="45342"/>
          <a:stretch/>
        </p:blipFill>
        <p:spPr>
          <a:xfrm>
            <a:off x="51277" y="1650637"/>
            <a:ext cx="5482318" cy="11141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EBC05D8-FA90-DB09-C5D5-E9A45F2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 t="56027" r="5840"/>
          <a:stretch/>
        </p:blipFill>
        <p:spPr>
          <a:xfrm>
            <a:off x="51277" y="4488465"/>
            <a:ext cx="5492947" cy="1114176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D60B75E-0F0B-0E8E-27DD-1354DDE8A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6" r="6263" b="-1058"/>
          <a:stretch/>
        </p:blipFill>
        <p:spPr>
          <a:xfrm>
            <a:off x="61906" y="3150226"/>
            <a:ext cx="5482318" cy="920299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E8C914C-65C4-8542-1F99-6D80C0B5FD52}"/>
              </a:ext>
            </a:extLst>
          </p:cNvPr>
          <p:cNvSpPr/>
          <p:nvPr/>
        </p:nvSpPr>
        <p:spPr>
          <a:xfrm>
            <a:off x="45952" y="1602790"/>
            <a:ext cx="5487644" cy="4995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643FA94-9F69-FB8E-3157-2FFC69476B44}"/>
              </a:ext>
            </a:extLst>
          </p:cNvPr>
          <p:cNvCxnSpPr>
            <a:cxnSpLocks/>
          </p:cNvCxnSpPr>
          <p:nvPr/>
        </p:nvCxnSpPr>
        <p:spPr>
          <a:xfrm>
            <a:off x="574183" y="1263318"/>
            <a:ext cx="0" cy="348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38AB84-282E-49CD-1D23-FC3415748BBF}"/>
              </a:ext>
            </a:extLst>
          </p:cNvPr>
          <p:cNvSpPr/>
          <p:nvPr/>
        </p:nvSpPr>
        <p:spPr>
          <a:xfrm>
            <a:off x="145257" y="1589806"/>
            <a:ext cx="829158" cy="50084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27094980-7B21-015F-78D8-C75C06EAC17D}"/>
              </a:ext>
            </a:extLst>
          </p:cNvPr>
          <p:cNvGrpSpPr/>
          <p:nvPr/>
        </p:nvGrpSpPr>
        <p:grpSpPr>
          <a:xfrm>
            <a:off x="5680408" y="1310958"/>
            <a:ext cx="3632387" cy="5287252"/>
            <a:chOff x="5910483" y="1263318"/>
            <a:chExt cx="3632387" cy="5287252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068AB455-BA9D-5DA7-B172-063C78AA514F}"/>
                </a:ext>
              </a:extLst>
            </p:cNvPr>
            <p:cNvGrpSpPr/>
            <p:nvPr/>
          </p:nvGrpSpPr>
          <p:grpSpPr>
            <a:xfrm>
              <a:off x="5984896" y="1263318"/>
              <a:ext cx="3509829" cy="5287252"/>
              <a:chOff x="1501262" y="-20383"/>
              <a:chExt cx="4530747" cy="6859858"/>
            </a:xfrm>
          </p:grpSpPr>
          <p:pic>
            <p:nvPicPr>
              <p:cNvPr id="7" name="図 6" descr="屋内, テーブル, 座る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485C51E-F471-B696-AD46-3B2E83C7AE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57" t="-879" r="2355" b="854"/>
              <a:stretch/>
            </p:blipFill>
            <p:spPr>
              <a:xfrm>
                <a:off x="1501262" y="-20383"/>
                <a:ext cx="4530747" cy="6859858"/>
              </a:xfrm>
              <a:prstGeom prst="rect">
                <a:avLst/>
              </a:prstGeom>
            </p:spPr>
          </p:pic>
          <p:pic>
            <p:nvPicPr>
              <p:cNvPr id="8" name="図 7" descr="屋内, テーブル, 座る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A61E6C5-E3D2-4FAA-F90D-23A208561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1" t="34159" r="64223" b="58211"/>
              <a:stretch/>
            </p:blipFill>
            <p:spPr>
              <a:xfrm>
                <a:off x="2214880" y="2824480"/>
                <a:ext cx="589280" cy="523240"/>
              </a:xfrm>
              <a:prstGeom prst="rect">
                <a:avLst/>
              </a:prstGeom>
            </p:spPr>
          </p:pic>
          <p:pic>
            <p:nvPicPr>
              <p:cNvPr id="9" name="図 8" descr="屋内, テーブル, 座る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44FDFAC-DC83-4FCE-FB3D-29DF80B75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94" t="34159" r="20950" b="57682"/>
              <a:stretch/>
            </p:blipFill>
            <p:spPr>
              <a:xfrm>
                <a:off x="4535696" y="2806345"/>
                <a:ext cx="589280" cy="559509"/>
              </a:xfrm>
              <a:prstGeom prst="rect">
                <a:avLst/>
              </a:prstGeom>
            </p:spPr>
          </p:pic>
          <p:pic>
            <p:nvPicPr>
              <p:cNvPr id="11" name="図 10" descr="屋内, テーブル, 座る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C1DA8C7-CC6C-CFB6-3D09-95D50FE55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33" t="56609" r="61100" b="34563"/>
              <a:stretch/>
            </p:blipFill>
            <p:spPr>
              <a:xfrm>
                <a:off x="2151119" y="3429000"/>
                <a:ext cx="769882" cy="605367"/>
              </a:xfrm>
              <a:prstGeom prst="rect">
                <a:avLst/>
              </a:prstGeom>
            </p:spPr>
          </p:pic>
          <p:pic>
            <p:nvPicPr>
              <p:cNvPr id="12" name="図 11" descr="屋内, テーブル, 座る, 小さ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04E2C36-B5A0-C220-843B-8536BDEA7F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282" t="56609" r="20950" b="34563"/>
              <a:stretch/>
            </p:blipFill>
            <p:spPr>
              <a:xfrm>
                <a:off x="4614334" y="3429000"/>
                <a:ext cx="605327" cy="605367"/>
              </a:xfrm>
              <a:prstGeom prst="rect">
                <a:avLst/>
              </a:prstGeom>
            </p:spPr>
          </p:pic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6BB966E3-252C-2C4B-4E99-5F10F11586DF}"/>
                  </a:ext>
                </a:extLst>
              </p:cNvPr>
              <p:cNvSpPr/>
              <p:nvPr/>
            </p:nvSpPr>
            <p:spPr>
              <a:xfrm>
                <a:off x="4974167" y="2662767"/>
                <a:ext cx="467784" cy="1519766"/>
              </a:xfrm>
              <a:custGeom>
                <a:avLst/>
                <a:gdLst>
                  <a:gd name="connsiteX0" fmla="*/ 0 w 469900"/>
                  <a:gd name="connsiteY0" fmla="*/ 660400 h 1519766"/>
                  <a:gd name="connsiteX1" fmla="*/ 118533 w 469900"/>
                  <a:gd name="connsiteY1" fmla="*/ 592666 h 1519766"/>
                  <a:gd name="connsiteX2" fmla="*/ 139700 w 469900"/>
                  <a:gd name="connsiteY2" fmla="*/ 508000 h 1519766"/>
                  <a:gd name="connsiteX3" fmla="*/ 143933 w 469900"/>
                  <a:gd name="connsiteY3" fmla="*/ 419100 h 1519766"/>
                  <a:gd name="connsiteX4" fmla="*/ 156633 w 469900"/>
                  <a:gd name="connsiteY4" fmla="*/ 330200 h 1519766"/>
                  <a:gd name="connsiteX5" fmla="*/ 165100 w 469900"/>
                  <a:gd name="connsiteY5" fmla="*/ 245533 h 1519766"/>
                  <a:gd name="connsiteX6" fmla="*/ 237066 w 469900"/>
                  <a:gd name="connsiteY6" fmla="*/ 131233 h 1519766"/>
                  <a:gd name="connsiteX7" fmla="*/ 317500 w 469900"/>
                  <a:gd name="connsiteY7" fmla="*/ 0 h 1519766"/>
                  <a:gd name="connsiteX8" fmla="*/ 461433 w 469900"/>
                  <a:gd name="connsiteY8" fmla="*/ 0 h 1519766"/>
                  <a:gd name="connsiteX9" fmla="*/ 469900 w 469900"/>
                  <a:gd name="connsiteY9" fmla="*/ 1519766 h 1519766"/>
                  <a:gd name="connsiteX10" fmla="*/ 198966 w 469900"/>
                  <a:gd name="connsiteY10" fmla="*/ 1511300 h 1519766"/>
                  <a:gd name="connsiteX11" fmla="*/ 101600 w 469900"/>
                  <a:gd name="connsiteY11" fmla="*/ 1435100 h 1519766"/>
                  <a:gd name="connsiteX12" fmla="*/ 114300 w 469900"/>
                  <a:gd name="connsiteY12" fmla="*/ 1354666 h 1519766"/>
                  <a:gd name="connsiteX13" fmla="*/ 211666 w 469900"/>
                  <a:gd name="connsiteY13" fmla="*/ 1274233 h 1519766"/>
                  <a:gd name="connsiteX14" fmla="*/ 241300 w 469900"/>
                  <a:gd name="connsiteY14" fmla="*/ 1143000 h 1519766"/>
                  <a:gd name="connsiteX15" fmla="*/ 245533 w 469900"/>
                  <a:gd name="connsiteY15" fmla="*/ 1003300 h 1519766"/>
                  <a:gd name="connsiteX16" fmla="*/ 215900 w 469900"/>
                  <a:gd name="connsiteY16" fmla="*/ 893233 h 1519766"/>
                  <a:gd name="connsiteX17" fmla="*/ 152400 w 469900"/>
                  <a:gd name="connsiteY17" fmla="*/ 833966 h 1519766"/>
                  <a:gd name="connsiteX18" fmla="*/ 122766 w 469900"/>
                  <a:gd name="connsiteY18" fmla="*/ 762000 h 1519766"/>
                  <a:gd name="connsiteX19" fmla="*/ 0 w 469900"/>
                  <a:gd name="connsiteY19" fmla="*/ 660400 h 151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9900" h="1519766">
                    <a:moveTo>
                      <a:pt x="0" y="660400"/>
                    </a:moveTo>
                    <a:lnTo>
                      <a:pt x="118533" y="592666"/>
                    </a:lnTo>
                    <a:lnTo>
                      <a:pt x="139700" y="508000"/>
                    </a:lnTo>
                    <a:lnTo>
                      <a:pt x="143933" y="419100"/>
                    </a:lnTo>
                    <a:lnTo>
                      <a:pt x="156633" y="330200"/>
                    </a:lnTo>
                    <a:lnTo>
                      <a:pt x="165100" y="245533"/>
                    </a:lnTo>
                    <a:lnTo>
                      <a:pt x="237066" y="131233"/>
                    </a:lnTo>
                    <a:lnTo>
                      <a:pt x="317500" y="0"/>
                    </a:lnTo>
                    <a:lnTo>
                      <a:pt x="461433" y="0"/>
                    </a:lnTo>
                    <a:cubicBezTo>
                      <a:pt x="464255" y="506589"/>
                      <a:pt x="467078" y="1013177"/>
                      <a:pt x="469900" y="1519766"/>
                    </a:cubicBezTo>
                    <a:lnTo>
                      <a:pt x="198966" y="1511300"/>
                    </a:lnTo>
                    <a:lnTo>
                      <a:pt x="101600" y="1435100"/>
                    </a:lnTo>
                    <a:lnTo>
                      <a:pt x="114300" y="1354666"/>
                    </a:lnTo>
                    <a:lnTo>
                      <a:pt x="211666" y="1274233"/>
                    </a:lnTo>
                    <a:lnTo>
                      <a:pt x="241300" y="1143000"/>
                    </a:lnTo>
                    <a:lnTo>
                      <a:pt x="245533" y="1003300"/>
                    </a:lnTo>
                    <a:lnTo>
                      <a:pt x="215900" y="893233"/>
                    </a:lnTo>
                    <a:lnTo>
                      <a:pt x="152400" y="833966"/>
                    </a:lnTo>
                    <a:lnTo>
                      <a:pt x="122766" y="762000"/>
                    </a:lnTo>
                    <a:lnTo>
                      <a:pt x="0" y="660400"/>
                    </a:lnTo>
                    <a:close/>
                  </a:path>
                </a:pathLst>
              </a:custGeom>
              <a:solidFill>
                <a:srgbClr val="A047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E72BA0AB-A0CE-0DEF-B629-6A493CACCB05}"/>
                  </a:ext>
                </a:extLst>
              </p:cNvPr>
              <p:cNvSpPr/>
              <p:nvPr/>
            </p:nvSpPr>
            <p:spPr>
              <a:xfrm>
                <a:off x="1917700" y="3343487"/>
                <a:ext cx="3488267" cy="99414"/>
              </a:xfrm>
              <a:prstGeom prst="rect">
                <a:avLst/>
              </a:prstGeom>
              <a:solidFill>
                <a:srgbClr val="A040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CE6F8EB3-98A6-4953-A129-859F3599255E}"/>
                  </a:ext>
                </a:extLst>
              </p:cNvPr>
              <p:cNvSpPr/>
              <p:nvPr/>
            </p:nvSpPr>
            <p:spPr>
              <a:xfrm>
                <a:off x="2791562" y="3174401"/>
                <a:ext cx="1776205" cy="169086"/>
              </a:xfrm>
              <a:prstGeom prst="rect">
                <a:avLst/>
              </a:prstGeom>
              <a:solidFill>
                <a:srgbClr val="A040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734ADFDE-EA4C-36F9-7D8D-553B256886E5}"/>
                  </a:ext>
                </a:extLst>
              </p:cNvPr>
              <p:cNvSpPr/>
              <p:nvPr/>
            </p:nvSpPr>
            <p:spPr>
              <a:xfrm>
                <a:off x="2759491" y="3413266"/>
                <a:ext cx="1888709" cy="280141"/>
              </a:xfrm>
              <a:prstGeom prst="rect">
                <a:avLst/>
              </a:prstGeom>
              <a:solidFill>
                <a:srgbClr val="A040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303829F7-553A-D4ED-F907-6610B6AA1860}"/>
                  </a:ext>
                </a:extLst>
              </p:cNvPr>
              <p:cNvSpPr/>
              <p:nvPr/>
            </p:nvSpPr>
            <p:spPr>
              <a:xfrm>
                <a:off x="1917700" y="2652183"/>
                <a:ext cx="330200" cy="1517650"/>
              </a:xfrm>
              <a:custGeom>
                <a:avLst/>
                <a:gdLst>
                  <a:gd name="connsiteX0" fmla="*/ 317500 w 330200"/>
                  <a:gd name="connsiteY0" fmla="*/ 596900 h 1562100"/>
                  <a:gd name="connsiteX1" fmla="*/ 317500 w 330200"/>
                  <a:gd name="connsiteY1" fmla="*/ 427567 h 1562100"/>
                  <a:gd name="connsiteX2" fmla="*/ 309033 w 330200"/>
                  <a:gd name="connsiteY2" fmla="*/ 342900 h 1562100"/>
                  <a:gd name="connsiteX3" fmla="*/ 309033 w 330200"/>
                  <a:gd name="connsiteY3" fmla="*/ 254000 h 1562100"/>
                  <a:gd name="connsiteX4" fmla="*/ 266700 w 330200"/>
                  <a:gd name="connsiteY4" fmla="*/ 131234 h 1562100"/>
                  <a:gd name="connsiteX5" fmla="*/ 215900 w 330200"/>
                  <a:gd name="connsiteY5" fmla="*/ 12700 h 1562100"/>
                  <a:gd name="connsiteX6" fmla="*/ 143933 w 330200"/>
                  <a:gd name="connsiteY6" fmla="*/ 0 h 1562100"/>
                  <a:gd name="connsiteX7" fmla="*/ 25400 w 330200"/>
                  <a:gd name="connsiteY7" fmla="*/ 12700 h 1562100"/>
                  <a:gd name="connsiteX8" fmla="*/ 0 w 330200"/>
                  <a:gd name="connsiteY8" fmla="*/ 50800 h 1562100"/>
                  <a:gd name="connsiteX9" fmla="*/ 0 w 330200"/>
                  <a:gd name="connsiteY9" fmla="*/ 1540934 h 1562100"/>
                  <a:gd name="connsiteX10" fmla="*/ 165100 w 330200"/>
                  <a:gd name="connsiteY10" fmla="*/ 1562100 h 1562100"/>
                  <a:gd name="connsiteX11" fmla="*/ 237067 w 330200"/>
                  <a:gd name="connsiteY11" fmla="*/ 1435100 h 1562100"/>
                  <a:gd name="connsiteX12" fmla="*/ 254000 w 330200"/>
                  <a:gd name="connsiteY12" fmla="*/ 1227667 h 1562100"/>
                  <a:gd name="connsiteX13" fmla="*/ 245533 w 330200"/>
                  <a:gd name="connsiteY13" fmla="*/ 1028700 h 1562100"/>
                  <a:gd name="connsiteX14" fmla="*/ 254000 w 330200"/>
                  <a:gd name="connsiteY14" fmla="*/ 863600 h 1562100"/>
                  <a:gd name="connsiteX15" fmla="*/ 266700 w 330200"/>
                  <a:gd name="connsiteY15" fmla="*/ 749300 h 1562100"/>
                  <a:gd name="connsiteX16" fmla="*/ 330200 w 330200"/>
                  <a:gd name="connsiteY16" fmla="*/ 668867 h 1562100"/>
                  <a:gd name="connsiteX17" fmla="*/ 317500 w 330200"/>
                  <a:gd name="connsiteY17" fmla="*/ 596900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0200" h="1562100">
                    <a:moveTo>
                      <a:pt x="317500" y="596900"/>
                    </a:moveTo>
                    <a:lnTo>
                      <a:pt x="317500" y="427567"/>
                    </a:lnTo>
                    <a:lnTo>
                      <a:pt x="309033" y="342900"/>
                    </a:lnTo>
                    <a:lnTo>
                      <a:pt x="309033" y="254000"/>
                    </a:lnTo>
                    <a:lnTo>
                      <a:pt x="266700" y="131234"/>
                    </a:lnTo>
                    <a:lnTo>
                      <a:pt x="215900" y="12700"/>
                    </a:lnTo>
                    <a:lnTo>
                      <a:pt x="143933" y="0"/>
                    </a:lnTo>
                    <a:lnTo>
                      <a:pt x="25400" y="12700"/>
                    </a:lnTo>
                    <a:lnTo>
                      <a:pt x="0" y="50800"/>
                    </a:lnTo>
                    <a:lnTo>
                      <a:pt x="0" y="1540934"/>
                    </a:lnTo>
                    <a:lnTo>
                      <a:pt x="165100" y="1562100"/>
                    </a:lnTo>
                    <a:lnTo>
                      <a:pt x="237067" y="1435100"/>
                    </a:lnTo>
                    <a:lnTo>
                      <a:pt x="254000" y="1227667"/>
                    </a:lnTo>
                    <a:lnTo>
                      <a:pt x="245533" y="1028700"/>
                    </a:lnTo>
                    <a:lnTo>
                      <a:pt x="254000" y="863600"/>
                    </a:lnTo>
                    <a:lnTo>
                      <a:pt x="266700" y="749300"/>
                    </a:lnTo>
                    <a:lnTo>
                      <a:pt x="330200" y="668867"/>
                    </a:lnTo>
                    <a:lnTo>
                      <a:pt x="317500" y="596900"/>
                    </a:lnTo>
                    <a:close/>
                  </a:path>
                </a:pathLst>
              </a:custGeom>
              <a:solidFill>
                <a:srgbClr val="CA6B5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64960E0-5895-7125-2668-AF9CCFDDE11D}"/>
                  </a:ext>
                </a:extLst>
              </p:cNvPr>
              <p:cNvSpPr/>
              <p:nvPr/>
            </p:nvSpPr>
            <p:spPr>
              <a:xfrm>
                <a:off x="2165350" y="3108325"/>
                <a:ext cx="371475" cy="609600"/>
              </a:xfrm>
              <a:custGeom>
                <a:avLst/>
                <a:gdLst>
                  <a:gd name="connsiteX0" fmla="*/ 82550 w 371475"/>
                  <a:gd name="connsiteY0" fmla="*/ 104775 h 609600"/>
                  <a:gd name="connsiteX1" fmla="*/ 158750 w 371475"/>
                  <a:gd name="connsiteY1" fmla="*/ 168275 h 609600"/>
                  <a:gd name="connsiteX2" fmla="*/ 215900 w 371475"/>
                  <a:gd name="connsiteY2" fmla="*/ 206375 h 609600"/>
                  <a:gd name="connsiteX3" fmla="*/ 301625 w 371475"/>
                  <a:gd name="connsiteY3" fmla="*/ 234950 h 609600"/>
                  <a:gd name="connsiteX4" fmla="*/ 368300 w 371475"/>
                  <a:gd name="connsiteY4" fmla="*/ 238125 h 609600"/>
                  <a:gd name="connsiteX5" fmla="*/ 371475 w 371475"/>
                  <a:gd name="connsiteY5" fmla="*/ 336550 h 609600"/>
                  <a:gd name="connsiteX6" fmla="*/ 288925 w 371475"/>
                  <a:gd name="connsiteY6" fmla="*/ 320675 h 609600"/>
                  <a:gd name="connsiteX7" fmla="*/ 193675 w 371475"/>
                  <a:gd name="connsiteY7" fmla="*/ 336550 h 609600"/>
                  <a:gd name="connsiteX8" fmla="*/ 111125 w 371475"/>
                  <a:gd name="connsiteY8" fmla="*/ 365125 h 609600"/>
                  <a:gd name="connsiteX9" fmla="*/ 41275 w 371475"/>
                  <a:gd name="connsiteY9" fmla="*/ 444500 h 609600"/>
                  <a:gd name="connsiteX10" fmla="*/ 25400 w 371475"/>
                  <a:gd name="connsiteY10" fmla="*/ 495300 h 609600"/>
                  <a:gd name="connsiteX11" fmla="*/ 3175 w 371475"/>
                  <a:gd name="connsiteY11" fmla="*/ 565150 h 609600"/>
                  <a:gd name="connsiteX12" fmla="*/ 6350 w 371475"/>
                  <a:gd name="connsiteY12" fmla="*/ 609600 h 609600"/>
                  <a:gd name="connsiteX13" fmla="*/ 0 w 371475"/>
                  <a:gd name="connsiteY13" fmla="*/ 0 h 609600"/>
                  <a:gd name="connsiteX14" fmla="*/ 82550 w 371475"/>
                  <a:gd name="connsiteY14" fmla="*/ 104775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1475" h="609600">
                    <a:moveTo>
                      <a:pt x="82550" y="104775"/>
                    </a:moveTo>
                    <a:lnTo>
                      <a:pt x="158750" y="168275"/>
                    </a:lnTo>
                    <a:lnTo>
                      <a:pt x="215900" y="206375"/>
                    </a:lnTo>
                    <a:lnTo>
                      <a:pt x="301625" y="234950"/>
                    </a:lnTo>
                    <a:lnTo>
                      <a:pt x="368300" y="238125"/>
                    </a:lnTo>
                    <a:lnTo>
                      <a:pt x="371475" y="336550"/>
                    </a:lnTo>
                    <a:lnTo>
                      <a:pt x="288925" y="320675"/>
                    </a:lnTo>
                    <a:lnTo>
                      <a:pt x="193675" y="336550"/>
                    </a:lnTo>
                    <a:lnTo>
                      <a:pt x="111125" y="365125"/>
                    </a:lnTo>
                    <a:lnTo>
                      <a:pt x="41275" y="444500"/>
                    </a:lnTo>
                    <a:lnTo>
                      <a:pt x="25400" y="495300"/>
                    </a:lnTo>
                    <a:lnTo>
                      <a:pt x="3175" y="565150"/>
                    </a:lnTo>
                    <a:lnTo>
                      <a:pt x="6350" y="609600"/>
                    </a:lnTo>
                    <a:cubicBezTo>
                      <a:pt x="4233" y="406400"/>
                      <a:pt x="2117" y="203200"/>
                      <a:pt x="0" y="0"/>
                    </a:cubicBezTo>
                    <a:lnTo>
                      <a:pt x="82550" y="104775"/>
                    </a:lnTo>
                    <a:close/>
                  </a:path>
                </a:pathLst>
              </a:custGeom>
              <a:solidFill>
                <a:srgbClr val="CA6B5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フリーフォーム: 図形 34">
                <a:extLst>
                  <a:ext uri="{FF2B5EF4-FFF2-40B4-BE49-F238E27FC236}">
                    <a16:creationId xmlns:a16="http://schemas.microsoft.com/office/drawing/2014/main" id="{41FC246C-5F0C-D3CE-9424-0C9BABDED4B3}"/>
                  </a:ext>
                </a:extLst>
              </p:cNvPr>
              <p:cNvSpPr/>
              <p:nvPr/>
            </p:nvSpPr>
            <p:spPr>
              <a:xfrm>
                <a:off x="4578350" y="3200400"/>
                <a:ext cx="558800" cy="508000"/>
              </a:xfrm>
              <a:custGeom>
                <a:avLst/>
                <a:gdLst>
                  <a:gd name="connsiteX0" fmla="*/ 0 w 558800"/>
                  <a:gd name="connsiteY0" fmla="*/ 0 h 508000"/>
                  <a:gd name="connsiteX1" fmla="*/ 44450 w 558800"/>
                  <a:gd name="connsiteY1" fmla="*/ 92075 h 508000"/>
                  <a:gd name="connsiteX2" fmla="*/ 111125 w 558800"/>
                  <a:gd name="connsiteY2" fmla="*/ 142875 h 508000"/>
                  <a:gd name="connsiteX3" fmla="*/ 241300 w 558800"/>
                  <a:gd name="connsiteY3" fmla="*/ 171450 h 508000"/>
                  <a:gd name="connsiteX4" fmla="*/ 346075 w 558800"/>
                  <a:gd name="connsiteY4" fmla="*/ 146050 h 508000"/>
                  <a:gd name="connsiteX5" fmla="*/ 466725 w 558800"/>
                  <a:gd name="connsiteY5" fmla="*/ 104775 h 508000"/>
                  <a:gd name="connsiteX6" fmla="*/ 527050 w 558800"/>
                  <a:gd name="connsiteY6" fmla="*/ 47625 h 508000"/>
                  <a:gd name="connsiteX7" fmla="*/ 552450 w 558800"/>
                  <a:gd name="connsiteY7" fmla="*/ 6350 h 508000"/>
                  <a:gd name="connsiteX8" fmla="*/ 558800 w 558800"/>
                  <a:gd name="connsiteY8" fmla="*/ 323850 h 508000"/>
                  <a:gd name="connsiteX9" fmla="*/ 485775 w 558800"/>
                  <a:gd name="connsiteY9" fmla="*/ 276225 h 508000"/>
                  <a:gd name="connsiteX10" fmla="*/ 371475 w 558800"/>
                  <a:gd name="connsiteY10" fmla="*/ 263525 h 508000"/>
                  <a:gd name="connsiteX11" fmla="*/ 269875 w 558800"/>
                  <a:gd name="connsiteY11" fmla="*/ 266700 h 508000"/>
                  <a:gd name="connsiteX12" fmla="*/ 177800 w 558800"/>
                  <a:gd name="connsiteY12" fmla="*/ 301625 h 508000"/>
                  <a:gd name="connsiteX13" fmla="*/ 120650 w 558800"/>
                  <a:gd name="connsiteY13" fmla="*/ 371475 h 508000"/>
                  <a:gd name="connsiteX14" fmla="*/ 92075 w 558800"/>
                  <a:gd name="connsiteY14" fmla="*/ 460375 h 508000"/>
                  <a:gd name="connsiteX15" fmla="*/ 85725 w 558800"/>
                  <a:gd name="connsiteY15" fmla="*/ 504825 h 508000"/>
                  <a:gd name="connsiteX16" fmla="*/ 15875 w 558800"/>
                  <a:gd name="connsiteY16" fmla="*/ 508000 h 508000"/>
                  <a:gd name="connsiteX17" fmla="*/ 0 w 558800"/>
                  <a:gd name="connsiteY17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8800" h="508000">
                    <a:moveTo>
                      <a:pt x="0" y="0"/>
                    </a:moveTo>
                    <a:lnTo>
                      <a:pt x="44450" y="92075"/>
                    </a:lnTo>
                    <a:lnTo>
                      <a:pt x="111125" y="142875"/>
                    </a:lnTo>
                    <a:lnTo>
                      <a:pt x="241300" y="171450"/>
                    </a:lnTo>
                    <a:lnTo>
                      <a:pt x="346075" y="146050"/>
                    </a:lnTo>
                    <a:lnTo>
                      <a:pt x="466725" y="104775"/>
                    </a:lnTo>
                    <a:lnTo>
                      <a:pt x="527050" y="47625"/>
                    </a:lnTo>
                    <a:lnTo>
                      <a:pt x="552450" y="6350"/>
                    </a:lnTo>
                    <a:lnTo>
                      <a:pt x="558800" y="323850"/>
                    </a:lnTo>
                    <a:lnTo>
                      <a:pt x="485775" y="276225"/>
                    </a:lnTo>
                    <a:lnTo>
                      <a:pt x="371475" y="263525"/>
                    </a:lnTo>
                    <a:lnTo>
                      <a:pt x="269875" y="266700"/>
                    </a:lnTo>
                    <a:lnTo>
                      <a:pt x="177800" y="301625"/>
                    </a:lnTo>
                    <a:lnTo>
                      <a:pt x="120650" y="371475"/>
                    </a:lnTo>
                    <a:lnTo>
                      <a:pt x="92075" y="460375"/>
                    </a:lnTo>
                    <a:lnTo>
                      <a:pt x="85725" y="504825"/>
                    </a:lnTo>
                    <a:lnTo>
                      <a:pt x="15875" y="50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40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06A7BA03-D323-F67B-EFEC-2CA699F7E97E}"/>
                  </a:ext>
                </a:extLst>
              </p:cNvPr>
              <p:cNvSpPr/>
              <p:nvPr/>
            </p:nvSpPr>
            <p:spPr>
              <a:xfrm>
                <a:off x="1917700" y="2658179"/>
                <a:ext cx="132707" cy="1511654"/>
              </a:xfrm>
              <a:prstGeom prst="rect">
                <a:avLst/>
              </a:prstGeom>
              <a:solidFill>
                <a:srgbClr val="F4EEB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3D4C79C5-3204-D67B-D404-7CB4F6D7E562}"/>
                  </a:ext>
                </a:extLst>
              </p:cNvPr>
              <p:cNvSpPr/>
              <p:nvPr/>
            </p:nvSpPr>
            <p:spPr>
              <a:xfrm>
                <a:off x="5292632" y="2662767"/>
                <a:ext cx="132707" cy="1511654"/>
              </a:xfrm>
              <a:prstGeom prst="rect">
                <a:avLst/>
              </a:prstGeom>
              <a:solidFill>
                <a:srgbClr val="BEB4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7D04BD2-C88C-4BF6-6409-9EFC7D111464}"/>
                </a:ext>
              </a:extLst>
            </p:cNvPr>
            <p:cNvSpPr txBox="1"/>
            <p:nvPr/>
          </p:nvSpPr>
          <p:spPr>
            <a:xfrm>
              <a:off x="5930995" y="3502502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A8</a:t>
              </a: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20061D0-BFC5-D694-5B64-13B09C8092A8}"/>
                </a:ext>
              </a:extLst>
            </p:cNvPr>
            <p:cNvSpPr txBox="1"/>
            <p:nvPr/>
          </p:nvSpPr>
          <p:spPr>
            <a:xfrm>
              <a:off x="8926193" y="3121280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 dirty="0"/>
                <a:t>B7</a:t>
              </a:r>
              <a:endParaRPr lang="ja-JP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E648EB75-4944-D0B6-A198-B0D14A2A7387}"/>
                </a:ext>
              </a:extLst>
            </p:cNvPr>
            <p:cNvSpPr txBox="1"/>
            <p:nvPr/>
          </p:nvSpPr>
          <p:spPr>
            <a:xfrm>
              <a:off x="5962824" y="3057510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A7</a:t>
              </a:r>
              <a:endParaRPr lang="ja-JP" altLang="en-US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1DA9711-04F5-5F70-857A-0FBF94FED0D9}"/>
                </a:ext>
              </a:extLst>
            </p:cNvPr>
            <p:cNvSpPr txBox="1"/>
            <p:nvPr/>
          </p:nvSpPr>
          <p:spPr>
            <a:xfrm>
              <a:off x="7658624" y="1357599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B1</a:t>
              </a:r>
              <a:endParaRPr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B72C204-E4EA-B511-6E99-6606143730B7}"/>
                </a:ext>
              </a:extLst>
            </p:cNvPr>
            <p:cNvSpPr txBox="1"/>
            <p:nvPr/>
          </p:nvSpPr>
          <p:spPr>
            <a:xfrm>
              <a:off x="6084444" y="2689457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A6</a:t>
              </a:r>
              <a:endParaRPr lang="ja-JP" altLang="en-US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13B677F-14F6-2FC3-9081-169D0916C096}"/>
                </a:ext>
              </a:extLst>
            </p:cNvPr>
            <p:cNvSpPr txBox="1"/>
            <p:nvPr/>
          </p:nvSpPr>
          <p:spPr>
            <a:xfrm>
              <a:off x="6217563" y="2370271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A5</a:t>
              </a:r>
              <a:endParaRPr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33C2C65-2AEC-EE67-9D92-A220AD646D47}"/>
                </a:ext>
              </a:extLst>
            </p:cNvPr>
            <p:cNvSpPr txBox="1"/>
            <p:nvPr/>
          </p:nvSpPr>
          <p:spPr>
            <a:xfrm>
              <a:off x="6317414" y="2104969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A4</a:t>
              </a:r>
              <a:endParaRPr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CA0347F7-A0F5-6F88-E1A6-49680926E192}"/>
                </a:ext>
              </a:extLst>
            </p:cNvPr>
            <p:cNvSpPr txBox="1"/>
            <p:nvPr/>
          </p:nvSpPr>
          <p:spPr>
            <a:xfrm>
              <a:off x="6567171" y="1745201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A3</a:t>
              </a:r>
              <a:endParaRPr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F3B0FF3-6C91-AE92-9A60-409AEEB79140}"/>
                </a:ext>
              </a:extLst>
            </p:cNvPr>
            <p:cNvSpPr txBox="1"/>
            <p:nvPr/>
          </p:nvSpPr>
          <p:spPr>
            <a:xfrm>
              <a:off x="6858928" y="1513174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A2</a:t>
              </a:r>
              <a:endParaRPr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3C7E432-2456-D066-95E8-729054398B06}"/>
                </a:ext>
              </a:extLst>
            </p:cNvPr>
            <p:cNvSpPr txBox="1"/>
            <p:nvPr/>
          </p:nvSpPr>
          <p:spPr>
            <a:xfrm>
              <a:off x="7269661" y="1369155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A1</a:t>
              </a:r>
              <a:endParaRPr lang="ja-JP" altLang="en-US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0B516266-988A-2A68-FE92-D9C976E0C5F8}"/>
                </a:ext>
              </a:extLst>
            </p:cNvPr>
            <p:cNvSpPr txBox="1"/>
            <p:nvPr/>
          </p:nvSpPr>
          <p:spPr>
            <a:xfrm>
              <a:off x="8950092" y="4019194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C8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CB19DC96-D827-1F37-79BB-7D2A76795066}"/>
                </a:ext>
              </a:extLst>
            </p:cNvPr>
            <p:cNvSpPr txBox="1"/>
            <p:nvPr/>
          </p:nvSpPr>
          <p:spPr>
            <a:xfrm>
              <a:off x="9001356" y="4370846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C7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9FBA40-5D1F-DE1D-3394-57829893D714}"/>
                </a:ext>
              </a:extLst>
            </p:cNvPr>
            <p:cNvSpPr txBox="1"/>
            <p:nvPr/>
          </p:nvSpPr>
          <p:spPr>
            <a:xfrm>
              <a:off x="8783571" y="4857348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C6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FBA6FEEC-6DD2-C849-D627-C004789D784F}"/>
                </a:ext>
              </a:extLst>
            </p:cNvPr>
            <p:cNvSpPr txBox="1"/>
            <p:nvPr/>
          </p:nvSpPr>
          <p:spPr>
            <a:xfrm>
              <a:off x="8631666" y="5261764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C5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BE80A84-D31B-5850-2D4C-278D7FE6B67E}"/>
                </a:ext>
              </a:extLst>
            </p:cNvPr>
            <p:cNvSpPr txBox="1"/>
            <p:nvPr/>
          </p:nvSpPr>
          <p:spPr>
            <a:xfrm>
              <a:off x="8459842" y="5615862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C4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4F1C5B37-2F66-68B8-735B-7146EB09110F}"/>
                </a:ext>
              </a:extLst>
            </p:cNvPr>
            <p:cNvSpPr txBox="1"/>
            <p:nvPr/>
          </p:nvSpPr>
          <p:spPr>
            <a:xfrm>
              <a:off x="8122412" y="5847353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C3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E432430A-18D1-DACF-8FC7-A132FAF7EFC8}"/>
                </a:ext>
              </a:extLst>
            </p:cNvPr>
            <p:cNvSpPr txBox="1"/>
            <p:nvPr/>
          </p:nvSpPr>
          <p:spPr>
            <a:xfrm>
              <a:off x="7854982" y="6001704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C2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82597188-2E21-F267-2680-C202822F5412}"/>
                </a:ext>
              </a:extLst>
            </p:cNvPr>
            <p:cNvSpPr txBox="1"/>
            <p:nvPr/>
          </p:nvSpPr>
          <p:spPr>
            <a:xfrm>
              <a:off x="7565113" y="6115386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C1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C210022-CA3C-B6F8-B258-49854DD254F7}"/>
                </a:ext>
              </a:extLst>
            </p:cNvPr>
            <p:cNvSpPr txBox="1"/>
            <p:nvPr/>
          </p:nvSpPr>
          <p:spPr>
            <a:xfrm>
              <a:off x="5910483" y="4005596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D8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6B09F019-5AB6-47D1-57D5-0DB4249D06B1}"/>
                </a:ext>
              </a:extLst>
            </p:cNvPr>
            <p:cNvSpPr txBox="1"/>
            <p:nvPr/>
          </p:nvSpPr>
          <p:spPr>
            <a:xfrm>
              <a:off x="5930995" y="4430378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D7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6BAED207-F742-72F5-1D39-7EA4D7A10717}"/>
                </a:ext>
              </a:extLst>
            </p:cNvPr>
            <p:cNvSpPr txBox="1"/>
            <p:nvPr/>
          </p:nvSpPr>
          <p:spPr>
            <a:xfrm>
              <a:off x="6063483" y="4799710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D6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BFA05F6A-E4E5-6463-622E-E619FD50ECC0}"/>
                </a:ext>
              </a:extLst>
            </p:cNvPr>
            <p:cNvSpPr txBox="1"/>
            <p:nvPr/>
          </p:nvSpPr>
          <p:spPr>
            <a:xfrm>
              <a:off x="6181772" y="5200652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D5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DDC5537B-FB65-5DDC-154D-D1D90603F1A0}"/>
                </a:ext>
              </a:extLst>
            </p:cNvPr>
            <p:cNvSpPr txBox="1"/>
            <p:nvPr/>
          </p:nvSpPr>
          <p:spPr>
            <a:xfrm>
              <a:off x="6338991" y="5538374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D4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831C0D28-669F-D645-28E7-D1C7DDB53A81}"/>
                </a:ext>
              </a:extLst>
            </p:cNvPr>
            <p:cNvSpPr txBox="1"/>
            <p:nvPr/>
          </p:nvSpPr>
          <p:spPr>
            <a:xfrm>
              <a:off x="6648445" y="5847353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D3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ADC07FA6-A8E4-423A-045C-8F0CC760B073}"/>
                </a:ext>
              </a:extLst>
            </p:cNvPr>
            <p:cNvSpPr txBox="1"/>
            <p:nvPr/>
          </p:nvSpPr>
          <p:spPr>
            <a:xfrm>
              <a:off x="6950712" y="6021832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D2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A9D8D29-5169-B4FA-8059-FD0CC9768E43}"/>
                </a:ext>
              </a:extLst>
            </p:cNvPr>
            <p:cNvSpPr txBox="1"/>
            <p:nvPr/>
          </p:nvSpPr>
          <p:spPr>
            <a:xfrm>
              <a:off x="7262846" y="6111256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>
                  <a:solidFill>
                    <a:srgbClr val="FFFF00"/>
                  </a:solidFill>
                </a:rPr>
                <a:t>D1</a:t>
              </a:r>
              <a:endParaRPr lang="ja-JP" altLang="en-US">
                <a:solidFill>
                  <a:srgbClr val="FFFF00"/>
                </a:solidFill>
              </a:endParaRPr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4851AD10-FB5A-13F8-F077-7DC9317DA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429" y="6020754"/>
              <a:ext cx="46753" cy="1598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2BBCCADB-FBF9-2E02-B80D-B44629FF2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32185" y="5985194"/>
              <a:ext cx="56691" cy="1538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465F446F-7056-15DA-D8C2-3EEAFFE50FD8}"/>
                </a:ext>
              </a:extLst>
            </p:cNvPr>
            <p:cNvCxnSpPr>
              <a:cxnSpLocks/>
            </p:cNvCxnSpPr>
            <p:nvPr/>
          </p:nvCxnSpPr>
          <p:spPr>
            <a:xfrm>
              <a:off x="7945071" y="5944239"/>
              <a:ext cx="67113" cy="117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3AED24B-045A-CBBE-E6A0-936D9481A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6088" y="5944239"/>
              <a:ext cx="107146" cy="1512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75371E85-C13E-A4D5-BBF3-40AC868B8FAE}"/>
                </a:ext>
              </a:extLst>
            </p:cNvPr>
            <p:cNvCxnSpPr>
              <a:cxnSpLocks/>
            </p:cNvCxnSpPr>
            <p:nvPr/>
          </p:nvCxnSpPr>
          <p:spPr>
            <a:xfrm>
              <a:off x="8149026" y="5810913"/>
              <a:ext cx="118725" cy="89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3C16FACF-4789-7F88-A901-87BE22A64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724" y="5789241"/>
              <a:ext cx="101096" cy="1467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1FC7E0C4-323D-11BD-8C16-83F385110E7E}"/>
                </a:ext>
              </a:extLst>
            </p:cNvPr>
            <p:cNvCxnSpPr>
              <a:cxnSpLocks/>
            </p:cNvCxnSpPr>
            <p:nvPr/>
          </p:nvCxnSpPr>
          <p:spPr>
            <a:xfrm>
              <a:off x="8375779" y="5605032"/>
              <a:ext cx="188047" cy="879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F5F40260-1E23-0D3A-7C36-C2CA984F94A1}"/>
                </a:ext>
              </a:extLst>
            </p:cNvPr>
            <p:cNvCxnSpPr>
              <a:cxnSpLocks/>
            </p:cNvCxnSpPr>
            <p:nvPr/>
          </p:nvCxnSpPr>
          <p:spPr>
            <a:xfrm>
              <a:off x="8483218" y="5319481"/>
              <a:ext cx="276281" cy="79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4522C836-1B65-9701-F900-B75822AE99B2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8630960" y="4984744"/>
              <a:ext cx="152611" cy="572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73F1A69C-8B14-914D-2375-68B618621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3715" y="5569095"/>
              <a:ext cx="153720" cy="113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F682DB0-6C17-22CD-61C4-7EA671F15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2581" y="5289592"/>
              <a:ext cx="186757" cy="69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934D430B-1718-FBA2-10C1-AD0C7EE0A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20" y="4960362"/>
              <a:ext cx="186629" cy="20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2B7A1A76-723D-60EB-5C75-559C71443E37}"/>
                </a:ext>
              </a:extLst>
            </p:cNvPr>
            <p:cNvCxnSpPr>
              <a:cxnSpLocks/>
            </p:cNvCxnSpPr>
            <p:nvPr/>
          </p:nvCxnSpPr>
          <p:spPr>
            <a:xfrm>
              <a:off x="8770848" y="4508955"/>
              <a:ext cx="292176" cy="199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0F7A00C-E760-B221-3C76-47B3DF6DF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4240" y="4539255"/>
              <a:ext cx="258124" cy="521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0CC59C49-6F71-D7F5-F9EE-0C9874D28FDD}"/>
                </a:ext>
              </a:extLst>
            </p:cNvPr>
            <p:cNvCxnSpPr>
              <a:cxnSpLocks/>
            </p:cNvCxnSpPr>
            <p:nvPr/>
          </p:nvCxnSpPr>
          <p:spPr>
            <a:xfrm>
              <a:off x="8863022" y="4166304"/>
              <a:ext cx="1898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4E5064C5-DB4E-3C74-12B6-ABFC01B3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5568" y="4164680"/>
              <a:ext cx="1726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6E26C68-F949-9613-ED8D-E4D075E13EFB}"/>
                </a:ext>
              </a:extLst>
            </p:cNvPr>
            <p:cNvSpPr txBox="1"/>
            <p:nvPr/>
          </p:nvSpPr>
          <p:spPr>
            <a:xfrm>
              <a:off x="8078072" y="1501661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B2</a:t>
              </a:r>
              <a:endParaRPr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51E47529-294E-1D6B-A89B-69BB2D3069D1}"/>
                </a:ext>
              </a:extLst>
            </p:cNvPr>
            <p:cNvSpPr txBox="1"/>
            <p:nvPr/>
          </p:nvSpPr>
          <p:spPr>
            <a:xfrm>
              <a:off x="8366157" y="1743427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B3</a:t>
              </a:r>
              <a:endParaRPr lang="ja-JP" altLang="en-US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84BC63BB-02C4-95A4-C399-3D4AC3084F80}"/>
                </a:ext>
              </a:extLst>
            </p:cNvPr>
            <p:cNvSpPr txBox="1"/>
            <p:nvPr/>
          </p:nvSpPr>
          <p:spPr>
            <a:xfrm>
              <a:off x="8619322" y="2136396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B4</a:t>
              </a:r>
              <a:endParaRPr lang="ja-JP" altLang="en-US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14885EA1-67FD-6EFC-D942-AEB124B41836}"/>
                </a:ext>
              </a:extLst>
            </p:cNvPr>
            <p:cNvSpPr txBox="1"/>
            <p:nvPr/>
          </p:nvSpPr>
          <p:spPr>
            <a:xfrm>
              <a:off x="8730512" y="2424050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B5</a:t>
              </a:r>
              <a:endParaRPr lang="ja-JP" altLang="en-US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75FD0572-D378-4C75-9112-B0EE4234268E}"/>
                </a:ext>
              </a:extLst>
            </p:cNvPr>
            <p:cNvSpPr txBox="1"/>
            <p:nvPr/>
          </p:nvSpPr>
          <p:spPr>
            <a:xfrm>
              <a:off x="8841702" y="2754227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B6</a:t>
              </a:r>
              <a:endParaRPr lang="ja-JP" altLang="en-US"/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844437D0-C199-38BC-75D2-C27C11BB2EE4}"/>
                </a:ext>
              </a:extLst>
            </p:cNvPr>
            <p:cNvSpPr txBox="1"/>
            <p:nvPr/>
          </p:nvSpPr>
          <p:spPr>
            <a:xfrm>
              <a:off x="8943169" y="3498108"/>
              <a:ext cx="54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just">
                <a:defRPr b="1"/>
              </a:lvl1pPr>
            </a:lstStyle>
            <a:p>
              <a:r>
                <a:rPr lang="en-US" altLang="ja-JP"/>
                <a:t>B8</a:t>
              </a:r>
              <a:endParaRPr lang="ja-JP" altLang="en-US"/>
            </a:p>
          </p:txBody>
        </p: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78AF621-28ED-6422-38F5-9E97D3BBF356}"/>
                </a:ext>
              </a:extLst>
            </p:cNvPr>
            <p:cNvCxnSpPr>
              <a:cxnSpLocks/>
              <a:stCxn id="7" idx="3"/>
              <a:endCxn id="7" idx="1"/>
            </p:cNvCxnSpPr>
            <p:nvPr/>
          </p:nvCxnSpPr>
          <p:spPr>
            <a:xfrm flipH="1">
              <a:off x="5984896" y="3906944"/>
              <a:ext cx="35098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9912EDD4-BE7B-7BC9-AD6C-BFBBFF1AB8B4}"/>
                </a:ext>
              </a:extLst>
            </p:cNvPr>
            <p:cNvSpPr txBox="1"/>
            <p:nvPr/>
          </p:nvSpPr>
          <p:spPr>
            <a:xfrm>
              <a:off x="5991358" y="6164945"/>
              <a:ext cx="9082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下顎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EBF62F12-CE54-29B9-9AE8-47A37736D365}"/>
                </a:ext>
              </a:extLst>
            </p:cNvPr>
            <p:cNvSpPr txBox="1"/>
            <p:nvPr/>
          </p:nvSpPr>
          <p:spPr>
            <a:xfrm>
              <a:off x="5989070" y="1294838"/>
              <a:ext cx="9082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上顎</a:t>
              </a: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0D4A6AA-C5DA-ADF0-5D27-6D1B529387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9200" y="2020498"/>
              <a:ext cx="0" cy="36723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A8659161-1A31-2C48-B17E-346CE785B7DC}"/>
                </a:ext>
              </a:extLst>
            </p:cNvPr>
            <p:cNvSpPr txBox="1"/>
            <p:nvPr/>
          </p:nvSpPr>
          <p:spPr>
            <a:xfrm>
              <a:off x="6998553" y="3472980"/>
              <a:ext cx="6600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右上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E01EEBB6-24EB-264B-0C96-2DA6AEBC11CD}"/>
                </a:ext>
              </a:extLst>
            </p:cNvPr>
            <p:cNvSpPr txBox="1"/>
            <p:nvPr/>
          </p:nvSpPr>
          <p:spPr>
            <a:xfrm>
              <a:off x="7713749" y="3467630"/>
              <a:ext cx="6604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左上</a:t>
              </a: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357BFF76-28DA-7712-F183-EA8E22AC3249}"/>
                </a:ext>
              </a:extLst>
            </p:cNvPr>
            <p:cNvSpPr txBox="1"/>
            <p:nvPr/>
          </p:nvSpPr>
          <p:spPr>
            <a:xfrm>
              <a:off x="6998451" y="3948807"/>
              <a:ext cx="6600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右下</a:t>
              </a:r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74E5AFB5-EA7D-64F8-E434-92B59C4ADF0E}"/>
                </a:ext>
              </a:extLst>
            </p:cNvPr>
            <p:cNvSpPr txBox="1"/>
            <p:nvPr/>
          </p:nvSpPr>
          <p:spPr>
            <a:xfrm>
              <a:off x="7735427" y="3948807"/>
              <a:ext cx="6600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b="1"/>
                <a:t>左下</a:t>
              </a:r>
            </a:p>
          </p:txBody>
        </p:sp>
      </p:grp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F1167028-35EA-6158-AF0B-F35D8E8026C9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68B2685-F5D3-6EF9-923C-E08AF92EC81D}"/>
              </a:ext>
            </a:extLst>
          </p:cNvPr>
          <p:cNvSpPr txBox="1"/>
          <p:nvPr/>
        </p:nvSpPr>
        <p:spPr>
          <a:xfrm>
            <a:off x="3333136" y="82884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dirty="0"/>
              <a:t>データフレーム</a:t>
            </a:r>
          </a:p>
        </p:txBody>
      </p: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8549E5FF-6C4A-73DB-63EB-C0285D8CCDE7}"/>
              </a:ext>
            </a:extLst>
          </p:cNvPr>
          <p:cNvCxnSpPr>
            <a:cxnSpLocks/>
          </p:cNvCxnSpPr>
          <p:nvPr/>
        </p:nvCxnSpPr>
        <p:spPr>
          <a:xfrm>
            <a:off x="4576742" y="1197183"/>
            <a:ext cx="0" cy="405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76D919A3-FA25-A743-CFF9-8949FAD12F9E}"/>
              </a:ext>
            </a:extLst>
          </p:cNvPr>
          <p:cNvSpPr txBox="1"/>
          <p:nvPr/>
        </p:nvSpPr>
        <p:spPr>
          <a:xfrm>
            <a:off x="5775740" y="639031"/>
            <a:ext cx="5390044" cy="646331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ja-JP"/>
            </a:defPPr>
            <a:lvl1pPr>
              <a:defRPr b="1"/>
            </a:lvl1pPr>
          </a:lstStyle>
          <a:p>
            <a:pPr algn="just"/>
            <a:r>
              <a:rPr lang="ja-JP" altLang="en-US" dirty="0"/>
              <a:t>一人の患者さんが複数の歯の情報を持っています</a:t>
            </a:r>
            <a:r>
              <a:rPr lang="en-US" altLang="ja-JP" dirty="0"/>
              <a:t>:</a:t>
            </a:r>
          </a:p>
          <a:p>
            <a:pPr algn="just"/>
            <a:r>
              <a:rPr lang="ja-JP" altLang="en-US" u="sng" dirty="0">
                <a:ea typeface="游ゴシック"/>
              </a:rPr>
              <a:t>どうやって歯の数を数えますか？</a:t>
            </a:r>
            <a:endParaRPr lang="ja-JP" altLang="en-US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73700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A89E90-AD2B-1B5C-BB2E-2663A695055B}"/>
              </a:ext>
            </a:extLst>
          </p:cNvPr>
          <p:cNvSpPr/>
          <p:nvPr/>
        </p:nvSpPr>
        <p:spPr>
          <a:xfrm>
            <a:off x="351131" y="1587398"/>
            <a:ext cx="4734114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B1BF69-D6EB-7B2B-27AE-3BA276CC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7DF1CD8-A199-5085-B0E9-982806EE11C5}"/>
              </a:ext>
            </a:extLst>
          </p:cNvPr>
          <p:cNvSpPr/>
          <p:nvPr/>
        </p:nvSpPr>
        <p:spPr>
          <a:xfrm>
            <a:off x="2793189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AD0582-2225-B031-7150-B8ECFCC801C1}"/>
              </a:ext>
            </a:extLst>
          </p:cNvPr>
          <p:cNvSpPr/>
          <p:nvPr/>
        </p:nvSpPr>
        <p:spPr>
          <a:xfrm>
            <a:off x="2793189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2A990A-F88E-9926-EE0E-5BB934442AE2}"/>
              </a:ext>
            </a:extLst>
          </p:cNvPr>
          <p:cNvSpPr/>
          <p:nvPr/>
        </p:nvSpPr>
        <p:spPr>
          <a:xfrm>
            <a:off x="2793189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0B191D-B91E-49C7-C665-A7D5B1CEDA3F}"/>
              </a:ext>
            </a:extLst>
          </p:cNvPr>
          <p:cNvSpPr/>
          <p:nvPr/>
        </p:nvSpPr>
        <p:spPr>
          <a:xfrm>
            <a:off x="2793189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B294070-130A-D2B8-70AB-E4E748D79003}"/>
              </a:ext>
            </a:extLst>
          </p:cNvPr>
          <p:cNvSpPr/>
          <p:nvPr/>
        </p:nvSpPr>
        <p:spPr>
          <a:xfrm>
            <a:off x="2793189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91E705-64F8-09BF-EE66-1D7205F1E2FF}"/>
              </a:ext>
            </a:extLst>
          </p:cNvPr>
          <p:cNvSpPr/>
          <p:nvPr/>
        </p:nvSpPr>
        <p:spPr>
          <a:xfrm>
            <a:off x="2793189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EC5B6-4298-2A7C-5B17-A4A1100B12B8}"/>
              </a:ext>
            </a:extLst>
          </p:cNvPr>
          <p:cNvSpPr/>
          <p:nvPr/>
        </p:nvSpPr>
        <p:spPr>
          <a:xfrm>
            <a:off x="2793189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3996C1-CEB7-7D2D-0C67-224E96DAED77}"/>
              </a:ext>
            </a:extLst>
          </p:cNvPr>
          <p:cNvSpPr/>
          <p:nvPr/>
        </p:nvSpPr>
        <p:spPr>
          <a:xfrm>
            <a:off x="2793189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FDB34C-0DBB-ADB4-2EA4-F50402ECBA9C}"/>
              </a:ext>
            </a:extLst>
          </p:cNvPr>
          <p:cNvSpPr/>
          <p:nvPr/>
        </p:nvSpPr>
        <p:spPr>
          <a:xfrm>
            <a:off x="2793189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8ED7BB-FED1-29FA-7A89-F39DF26D2330}"/>
              </a:ext>
            </a:extLst>
          </p:cNvPr>
          <p:cNvSpPr/>
          <p:nvPr/>
        </p:nvSpPr>
        <p:spPr>
          <a:xfrm>
            <a:off x="2793189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EE19CC-5693-EA2A-2047-F939474EBFD1}"/>
              </a:ext>
            </a:extLst>
          </p:cNvPr>
          <p:cNvSpPr/>
          <p:nvPr/>
        </p:nvSpPr>
        <p:spPr>
          <a:xfrm>
            <a:off x="2793189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54493B-7257-5115-765C-65CC6E975C88}"/>
              </a:ext>
            </a:extLst>
          </p:cNvPr>
          <p:cNvSpPr/>
          <p:nvPr/>
        </p:nvSpPr>
        <p:spPr>
          <a:xfrm>
            <a:off x="2793189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0F1DD2-2840-45EB-A4A1-85DA0A7E44E0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FCED1F8-BDDD-815C-6734-C48BBB539B30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267478" cy="572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2E7FF9-2DC6-D67C-EAA7-41631FB79FA7}"/>
              </a:ext>
            </a:extLst>
          </p:cNvPr>
          <p:cNvSpPr txBox="1"/>
          <p:nvPr/>
        </p:nvSpPr>
        <p:spPr>
          <a:xfrm>
            <a:off x="2556495" y="924301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5EC1B45-10D6-9EA1-9A42-C17552F3C311}"/>
              </a:ext>
            </a:extLst>
          </p:cNvPr>
          <p:cNvCxnSpPr>
            <a:cxnSpLocks/>
          </p:cNvCxnSpPr>
          <p:nvPr/>
        </p:nvCxnSpPr>
        <p:spPr>
          <a:xfrm>
            <a:off x="3013862" y="1306471"/>
            <a:ext cx="126292" cy="268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6C6908-9DE8-1CC6-B304-1F7F5704D76B}"/>
              </a:ext>
            </a:extLst>
          </p:cNvPr>
          <p:cNvSpPr/>
          <p:nvPr/>
        </p:nvSpPr>
        <p:spPr>
          <a:xfrm>
            <a:off x="2793189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DA42196-CD54-5FED-06F2-BF5CBE376638}"/>
              </a:ext>
            </a:extLst>
          </p:cNvPr>
          <p:cNvSpPr/>
          <p:nvPr/>
        </p:nvSpPr>
        <p:spPr>
          <a:xfrm>
            <a:off x="2793189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1DBC7E0-DF9C-82A3-0500-B61FC966801C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812EB77-E729-03D1-0297-CB5667569413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24" name="右中かっこ 23">
            <a:extLst>
              <a:ext uri="{FF2B5EF4-FFF2-40B4-BE49-F238E27FC236}">
                <a16:creationId xmlns:a16="http://schemas.microsoft.com/office/drawing/2014/main" id="{813944BA-FF06-9914-FEDA-8A536725EC7A}"/>
              </a:ext>
            </a:extLst>
          </p:cNvPr>
          <p:cNvSpPr/>
          <p:nvPr/>
        </p:nvSpPr>
        <p:spPr>
          <a:xfrm>
            <a:off x="4182802" y="1584653"/>
            <a:ext cx="345704" cy="140796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1D17E7C8-8BE6-E579-663A-F4E0F9A8D927}"/>
              </a:ext>
            </a:extLst>
          </p:cNvPr>
          <p:cNvSpPr/>
          <p:nvPr/>
        </p:nvSpPr>
        <p:spPr>
          <a:xfrm>
            <a:off x="4182802" y="3321636"/>
            <a:ext cx="345704" cy="85047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7C4C622D-87F1-8E31-A796-FAFDEF34EE91}"/>
              </a:ext>
            </a:extLst>
          </p:cNvPr>
          <p:cNvSpPr/>
          <p:nvPr/>
        </p:nvSpPr>
        <p:spPr>
          <a:xfrm>
            <a:off x="4182802" y="4813099"/>
            <a:ext cx="345704" cy="85047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31C55EBF-9D9D-A965-7813-3C38D63967E8}"/>
              </a:ext>
            </a:extLst>
          </p:cNvPr>
          <p:cNvSpPr/>
          <p:nvPr/>
        </p:nvSpPr>
        <p:spPr>
          <a:xfrm>
            <a:off x="4182802" y="6194780"/>
            <a:ext cx="345704" cy="569428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BE28274-CDD4-7632-E576-1AE5E414A0BC}"/>
              </a:ext>
            </a:extLst>
          </p:cNvPr>
          <p:cNvSpPr/>
          <p:nvPr/>
        </p:nvSpPr>
        <p:spPr>
          <a:xfrm>
            <a:off x="4583010" y="2146145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244F75D-8B78-EEAF-9BC6-DC41D6D5C0C5}"/>
              </a:ext>
            </a:extLst>
          </p:cNvPr>
          <p:cNvSpPr/>
          <p:nvPr/>
        </p:nvSpPr>
        <p:spPr>
          <a:xfrm>
            <a:off x="4583010" y="359993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A109B1-5C0D-D1C9-3DD0-90BE170CC96D}"/>
              </a:ext>
            </a:extLst>
          </p:cNvPr>
          <p:cNvSpPr/>
          <p:nvPr/>
        </p:nvSpPr>
        <p:spPr>
          <a:xfrm>
            <a:off x="4589415" y="509629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26BB5FF-4258-3CC0-0346-6806A1F5F0CC}"/>
              </a:ext>
            </a:extLst>
          </p:cNvPr>
          <p:cNvSpPr/>
          <p:nvPr/>
        </p:nvSpPr>
        <p:spPr>
          <a:xfrm>
            <a:off x="4602385" y="631846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患者</a:t>
            </a:r>
            <a:r>
              <a:rPr lang="en-US" altLang="ja-JP">
                <a:solidFill>
                  <a:srgbClr val="FFFF00"/>
                </a:solidFill>
              </a:rPr>
              <a:t>d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0044728-70DB-40B2-80A5-7BB761418210}"/>
              </a:ext>
            </a:extLst>
          </p:cNvPr>
          <p:cNvSpPr/>
          <p:nvPr/>
        </p:nvSpPr>
        <p:spPr>
          <a:xfrm>
            <a:off x="2771368" y="1574559"/>
            <a:ext cx="1247744" cy="51469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333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A89E90-AD2B-1B5C-BB2E-2663A695055B}"/>
              </a:ext>
            </a:extLst>
          </p:cNvPr>
          <p:cNvSpPr/>
          <p:nvPr/>
        </p:nvSpPr>
        <p:spPr>
          <a:xfrm>
            <a:off x="351130" y="1587398"/>
            <a:ext cx="4535761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B1BF69-D6EB-7B2B-27AE-3BA276CC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7DF1CD8-A199-5085-B0E9-982806EE11C5}"/>
              </a:ext>
            </a:extLst>
          </p:cNvPr>
          <p:cNvSpPr/>
          <p:nvPr/>
        </p:nvSpPr>
        <p:spPr>
          <a:xfrm>
            <a:off x="2793189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AD0582-2225-B031-7150-B8ECFCC801C1}"/>
              </a:ext>
            </a:extLst>
          </p:cNvPr>
          <p:cNvSpPr/>
          <p:nvPr/>
        </p:nvSpPr>
        <p:spPr>
          <a:xfrm>
            <a:off x="2793189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FF00"/>
                </a:solidFill>
              </a:rPr>
              <a:t>残存歯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2A990A-F88E-9926-EE0E-5BB934442AE2}"/>
              </a:ext>
            </a:extLst>
          </p:cNvPr>
          <p:cNvSpPr/>
          <p:nvPr/>
        </p:nvSpPr>
        <p:spPr>
          <a:xfrm>
            <a:off x="2793189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FF00"/>
                </a:solidFill>
              </a:rPr>
              <a:t>残存歯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0B191D-B91E-49C7-C665-A7D5B1CEDA3F}"/>
              </a:ext>
            </a:extLst>
          </p:cNvPr>
          <p:cNvSpPr/>
          <p:nvPr/>
        </p:nvSpPr>
        <p:spPr>
          <a:xfrm>
            <a:off x="2793189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FF00"/>
                </a:solidFill>
              </a:rPr>
              <a:t>残存歯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B294070-130A-D2B8-70AB-E4E748D79003}"/>
              </a:ext>
            </a:extLst>
          </p:cNvPr>
          <p:cNvSpPr/>
          <p:nvPr/>
        </p:nvSpPr>
        <p:spPr>
          <a:xfrm>
            <a:off x="2793189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00"/>
                </a:solidFill>
              </a:rPr>
              <a:t>喪失歯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91E705-64F8-09BF-EE66-1D7205F1E2FF}"/>
              </a:ext>
            </a:extLst>
          </p:cNvPr>
          <p:cNvSpPr/>
          <p:nvPr/>
        </p:nvSpPr>
        <p:spPr>
          <a:xfrm>
            <a:off x="2793189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FF00"/>
                </a:solidFill>
              </a:rPr>
              <a:t>残存歯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EC5B6-4298-2A7C-5B17-A4A1100B12B8}"/>
              </a:ext>
            </a:extLst>
          </p:cNvPr>
          <p:cNvSpPr/>
          <p:nvPr/>
        </p:nvSpPr>
        <p:spPr>
          <a:xfrm>
            <a:off x="2793189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残存歯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3996C1-CEB7-7D2D-0C67-224E96DAED77}"/>
              </a:ext>
            </a:extLst>
          </p:cNvPr>
          <p:cNvSpPr/>
          <p:nvPr/>
        </p:nvSpPr>
        <p:spPr>
          <a:xfrm>
            <a:off x="2793189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残存歯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FDB34C-0DBB-ADB4-2EA4-F50402ECBA9C}"/>
              </a:ext>
            </a:extLst>
          </p:cNvPr>
          <p:cNvSpPr/>
          <p:nvPr/>
        </p:nvSpPr>
        <p:spPr>
          <a:xfrm>
            <a:off x="2793189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残存歯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8ED7BB-FED1-29FA-7A89-F39DF26D2330}"/>
              </a:ext>
            </a:extLst>
          </p:cNvPr>
          <p:cNvSpPr/>
          <p:nvPr/>
        </p:nvSpPr>
        <p:spPr>
          <a:xfrm>
            <a:off x="2793189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残存歯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EE19CC-5693-EA2A-2047-F939474EBFD1}"/>
              </a:ext>
            </a:extLst>
          </p:cNvPr>
          <p:cNvSpPr/>
          <p:nvPr/>
        </p:nvSpPr>
        <p:spPr>
          <a:xfrm>
            <a:off x="2793189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喪失歯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454493B-7257-5115-765C-65CC6E975C88}"/>
              </a:ext>
            </a:extLst>
          </p:cNvPr>
          <p:cNvSpPr/>
          <p:nvPr/>
        </p:nvSpPr>
        <p:spPr>
          <a:xfrm>
            <a:off x="2793189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喪失歯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0F1DD2-2840-45EB-A4A1-85DA0A7E44E0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FCED1F8-BDDD-815C-6734-C48BBB539B30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267478" cy="572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2E7FF9-2DC6-D67C-EAA7-41631FB79FA7}"/>
              </a:ext>
            </a:extLst>
          </p:cNvPr>
          <p:cNvSpPr txBox="1"/>
          <p:nvPr/>
        </p:nvSpPr>
        <p:spPr>
          <a:xfrm>
            <a:off x="2556495" y="924301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5EC1B45-10D6-9EA1-9A42-C17552F3C311}"/>
              </a:ext>
            </a:extLst>
          </p:cNvPr>
          <p:cNvCxnSpPr>
            <a:cxnSpLocks/>
          </p:cNvCxnSpPr>
          <p:nvPr/>
        </p:nvCxnSpPr>
        <p:spPr>
          <a:xfrm>
            <a:off x="3013862" y="1306471"/>
            <a:ext cx="126292" cy="268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6C6908-9DE8-1CC6-B304-1F7F5704D76B}"/>
              </a:ext>
            </a:extLst>
          </p:cNvPr>
          <p:cNvSpPr/>
          <p:nvPr/>
        </p:nvSpPr>
        <p:spPr>
          <a:xfrm>
            <a:off x="2793189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FF00"/>
                </a:solidFill>
              </a:rPr>
              <a:t>喪失歯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DA42196-CD54-5FED-06F2-BF5CBE376638}"/>
              </a:ext>
            </a:extLst>
          </p:cNvPr>
          <p:cNvSpPr/>
          <p:nvPr/>
        </p:nvSpPr>
        <p:spPr>
          <a:xfrm>
            <a:off x="2793189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FF00"/>
                </a:solidFill>
              </a:rPr>
              <a:t>残存歯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1DBC7E0-DF9C-82A3-0500-B61FC966801C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812EB77-E729-03D1-0297-CB5667569413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24" name="右中かっこ 23">
            <a:extLst>
              <a:ext uri="{FF2B5EF4-FFF2-40B4-BE49-F238E27FC236}">
                <a16:creationId xmlns:a16="http://schemas.microsoft.com/office/drawing/2014/main" id="{813944BA-FF06-9914-FEDA-8A536725EC7A}"/>
              </a:ext>
            </a:extLst>
          </p:cNvPr>
          <p:cNvSpPr/>
          <p:nvPr/>
        </p:nvSpPr>
        <p:spPr>
          <a:xfrm flipH="1">
            <a:off x="2289658" y="1584653"/>
            <a:ext cx="345704" cy="140796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1D17E7C8-8BE6-E579-663A-F4E0F9A8D927}"/>
              </a:ext>
            </a:extLst>
          </p:cNvPr>
          <p:cNvSpPr/>
          <p:nvPr/>
        </p:nvSpPr>
        <p:spPr>
          <a:xfrm flipH="1">
            <a:off x="2289658" y="3321636"/>
            <a:ext cx="345704" cy="85047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中かっこ 25">
            <a:extLst>
              <a:ext uri="{FF2B5EF4-FFF2-40B4-BE49-F238E27FC236}">
                <a16:creationId xmlns:a16="http://schemas.microsoft.com/office/drawing/2014/main" id="{7C4C622D-87F1-8E31-A796-FAFDEF34EE91}"/>
              </a:ext>
            </a:extLst>
          </p:cNvPr>
          <p:cNvSpPr/>
          <p:nvPr/>
        </p:nvSpPr>
        <p:spPr>
          <a:xfrm flipH="1">
            <a:off x="2289658" y="4813099"/>
            <a:ext cx="345704" cy="85047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31C55EBF-9D9D-A965-7813-3C38D63967E8}"/>
              </a:ext>
            </a:extLst>
          </p:cNvPr>
          <p:cNvSpPr/>
          <p:nvPr/>
        </p:nvSpPr>
        <p:spPr>
          <a:xfrm flipH="1">
            <a:off x="2289658" y="6194780"/>
            <a:ext cx="345704" cy="569428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BE28274-CDD4-7632-E576-1AE5E414A0BC}"/>
              </a:ext>
            </a:extLst>
          </p:cNvPr>
          <p:cNvSpPr/>
          <p:nvPr/>
        </p:nvSpPr>
        <p:spPr>
          <a:xfrm>
            <a:off x="1065895" y="2146145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244F75D-8B78-EEAF-9BC6-DC41D6D5C0C5}"/>
              </a:ext>
            </a:extLst>
          </p:cNvPr>
          <p:cNvSpPr/>
          <p:nvPr/>
        </p:nvSpPr>
        <p:spPr>
          <a:xfrm>
            <a:off x="1065895" y="355604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A109B1-5C0D-D1C9-3DD0-90BE170CC96D}"/>
              </a:ext>
            </a:extLst>
          </p:cNvPr>
          <p:cNvSpPr/>
          <p:nvPr/>
        </p:nvSpPr>
        <p:spPr>
          <a:xfrm>
            <a:off x="1072300" y="509629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患者</a:t>
            </a:r>
            <a:r>
              <a:rPr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26BB5FF-4258-3CC0-0346-6806A1F5F0CC}"/>
              </a:ext>
            </a:extLst>
          </p:cNvPr>
          <p:cNvSpPr/>
          <p:nvPr/>
        </p:nvSpPr>
        <p:spPr>
          <a:xfrm>
            <a:off x="1085270" y="631846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患者</a:t>
            </a:r>
            <a:r>
              <a:rPr lang="en-US" altLang="ja-JP">
                <a:solidFill>
                  <a:srgbClr val="FFFF00"/>
                </a:solidFill>
              </a:rPr>
              <a:t>d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83DFBCB-9B5A-7B45-D959-1CADC86CC67B}"/>
              </a:ext>
            </a:extLst>
          </p:cNvPr>
          <p:cNvSpPr/>
          <p:nvPr/>
        </p:nvSpPr>
        <p:spPr>
          <a:xfrm>
            <a:off x="5102667" y="391025"/>
            <a:ext cx="1208226" cy="278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  <a:ea typeface="游ゴシック"/>
              </a:rPr>
              <a:t>方法</a:t>
            </a:r>
            <a:endParaRPr lang="en-US" altLang="ja-JP" b="1">
              <a:solidFill>
                <a:srgbClr val="FF0000"/>
              </a:solidFill>
              <a:ea typeface="游ゴシック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C0A7137-6233-34BD-23D5-B47E6800B15D}"/>
              </a:ext>
            </a:extLst>
          </p:cNvPr>
          <p:cNvSpPr/>
          <p:nvPr/>
        </p:nvSpPr>
        <p:spPr>
          <a:xfrm>
            <a:off x="5102667" y="1589726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21D3364-D5E9-E57F-F839-1973DF48EEDA}"/>
              </a:ext>
            </a:extLst>
          </p:cNvPr>
          <p:cNvSpPr/>
          <p:nvPr/>
        </p:nvSpPr>
        <p:spPr>
          <a:xfrm>
            <a:off x="5102667" y="1589726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6346CB0-8E8A-35B3-5DC6-41591C69F749}"/>
              </a:ext>
            </a:extLst>
          </p:cNvPr>
          <p:cNvSpPr/>
          <p:nvPr/>
        </p:nvSpPr>
        <p:spPr>
          <a:xfrm>
            <a:off x="5102667" y="1871457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70D9818-1153-B976-3C8D-B5591369F589}"/>
              </a:ext>
            </a:extLst>
          </p:cNvPr>
          <p:cNvSpPr/>
          <p:nvPr/>
        </p:nvSpPr>
        <p:spPr>
          <a:xfrm>
            <a:off x="5102667" y="215318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53776B7-3791-16AD-97FA-88E444BD3286}"/>
              </a:ext>
            </a:extLst>
          </p:cNvPr>
          <p:cNvSpPr/>
          <p:nvPr/>
        </p:nvSpPr>
        <p:spPr>
          <a:xfrm>
            <a:off x="5102667" y="360500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2AE160C-8F73-298E-00DA-39426E915B0C}"/>
              </a:ext>
            </a:extLst>
          </p:cNvPr>
          <p:cNvSpPr/>
          <p:nvPr/>
        </p:nvSpPr>
        <p:spPr>
          <a:xfrm>
            <a:off x="5102667" y="4830710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8A0BECA-D782-A882-C3D7-6F20DD449E8D}"/>
              </a:ext>
            </a:extLst>
          </p:cNvPr>
          <p:cNvSpPr/>
          <p:nvPr/>
        </p:nvSpPr>
        <p:spPr>
          <a:xfrm>
            <a:off x="5102667" y="511175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5D29B68-8A8F-D315-B430-F444452A992C}"/>
              </a:ext>
            </a:extLst>
          </p:cNvPr>
          <p:cNvSpPr/>
          <p:nvPr/>
        </p:nvSpPr>
        <p:spPr>
          <a:xfrm>
            <a:off x="5102667" y="5392793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E118CA-9061-0C2C-D01D-0EA88F3C98E2}"/>
              </a:ext>
            </a:extLst>
          </p:cNvPr>
          <p:cNvSpPr/>
          <p:nvPr/>
        </p:nvSpPr>
        <p:spPr>
          <a:xfrm>
            <a:off x="5102667" y="3323964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E163E17-ED30-FBA8-F91D-8B3D75205429}"/>
              </a:ext>
            </a:extLst>
          </p:cNvPr>
          <p:cNvSpPr/>
          <p:nvPr/>
        </p:nvSpPr>
        <p:spPr>
          <a:xfrm>
            <a:off x="6493478" y="397111"/>
            <a:ext cx="3930682" cy="278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rgbClr val="FF0000"/>
                </a:solidFill>
              </a:rPr>
              <a:t>列を追加して歯の数を集計します。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AED7350-F309-154F-45CE-5918CA2D0B3A}"/>
              </a:ext>
            </a:extLst>
          </p:cNvPr>
          <p:cNvSpPr/>
          <p:nvPr/>
        </p:nvSpPr>
        <p:spPr>
          <a:xfrm>
            <a:off x="5102667" y="2429464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D2BE1EE6-698E-14C0-1DD5-E728DD0EF98D}"/>
              </a:ext>
            </a:extLst>
          </p:cNvPr>
          <p:cNvSpPr/>
          <p:nvPr/>
        </p:nvSpPr>
        <p:spPr>
          <a:xfrm>
            <a:off x="5102667" y="2711194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C976192F-F34A-4054-4E91-A92CB4C79375}"/>
              </a:ext>
            </a:extLst>
          </p:cNvPr>
          <p:cNvSpPr/>
          <p:nvPr/>
        </p:nvSpPr>
        <p:spPr>
          <a:xfrm>
            <a:off x="5102667" y="3890459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289B97E-3B12-A0D2-96AB-D87965DA4B8C}"/>
              </a:ext>
            </a:extLst>
          </p:cNvPr>
          <p:cNvSpPr/>
          <p:nvPr/>
        </p:nvSpPr>
        <p:spPr>
          <a:xfrm>
            <a:off x="5102667" y="6179313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319DB99-F549-B777-B2A5-BEEBF64DC5AF}"/>
              </a:ext>
            </a:extLst>
          </p:cNvPr>
          <p:cNvSpPr/>
          <p:nvPr/>
        </p:nvSpPr>
        <p:spPr>
          <a:xfrm>
            <a:off x="5102667" y="6460354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730A8E3-B9FC-8DF4-DC64-5002DF3C2FDB}"/>
              </a:ext>
            </a:extLst>
          </p:cNvPr>
          <p:cNvCxnSpPr>
            <a:cxnSpLocks/>
          </p:cNvCxnSpPr>
          <p:nvPr/>
        </p:nvCxnSpPr>
        <p:spPr>
          <a:xfrm>
            <a:off x="5208516" y="1305892"/>
            <a:ext cx="126292" cy="268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96734F-E1AC-B5D7-AD21-196B2CB10CD0}"/>
              </a:ext>
            </a:extLst>
          </p:cNvPr>
          <p:cNvSpPr txBox="1"/>
          <p:nvPr/>
        </p:nvSpPr>
        <p:spPr>
          <a:xfrm>
            <a:off x="4859568" y="924301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exist</a:t>
            </a:r>
            <a:r>
              <a:rPr lang="ja-JP" altLang="en-US"/>
              <a:t>列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9A04640-938B-996E-AF23-32814B746980}"/>
              </a:ext>
            </a:extLst>
          </p:cNvPr>
          <p:cNvSpPr/>
          <p:nvPr/>
        </p:nvSpPr>
        <p:spPr>
          <a:xfrm>
            <a:off x="7980606" y="1587398"/>
            <a:ext cx="453820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FFFF00"/>
                </a:solidFill>
              </a:rPr>
              <a:t>1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79C6ED02-3455-3406-750A-076D764CF0DC}"/>
              </a:ext>
            </a:extLst>
          </p:cNvPr>
          <p:cNvSpPr/>
          <p:nvPr/>
        </p:nvSpPr>
        <p:spPr>
          <a:xfrm>
            <a:off x="8769611" y="1587398"/>
            <a:ext cx="453820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E970D3F-3A43-CC8C-9421-A344FD49A372}"/>
              </a:ext>
            </a:extLst>
          </p:cNvPr>
          <p:cNvSpPr/>
          <p:nvPr/>
        </p:nvSpPr>
        <p:spPr>
          <a:xfrm>
            <a:off x="9542971" y="1587398"/>
            <a:ext cx="453820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78E061D8-47BF-BAF4-B2A2-0A95B667D30F}"/>
              </a:ext>
            </a:extLst>
          </p:cNvPr>
          <p:cNvSpPr/>
          <p:nvPr/>
        </p:nvSpPr>
        <p:spPr>
          <a:xfrm>
            <a:off x="10333513" y="1587398"/>
            <a:ext cx="453820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4BB7E89-4D13-F7FF-C622-F5CF719E0F4D}"/>
              </a:ext>
            </a:extLst>
          </p:cNvPr>
          <p:cNvSpPr/>
          <p:nvPr/>
        </p:nvSpPr>
        <p:spPr>
          <a:xfrm>
            <a:off x="11164938" y="1587397"/>
            <a:ext cx="453820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2334EA16-A1C6-A41F-181A-CB9B1AA71DAC}"/>
              </a:ext>
            </a:extLst>
          </p:cNvPr>
          <p:cNvSpPr/>
          <p:nvPr/>
        </p:nvSpPr>
        <p:spPr>
          <a:xfrm>
            <a:off x="8359938" y="1587397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443E7D-64C1-EE79-CE6F-1F7A99AABFD0}"/>
              </a:ext>
            </a:extLst>
          </p:cNvPr>
          <p:cNvSpPr/>
          <p:nvPr/>
        </p:nvSpPr>
        <p:spPr>
          <a:xfrm>
            <a:off x="9156291" y="1573981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90B84BF-348F-2AA6-C4CC-3E78D871F2E3}"/>
              </a:ext>
            </a:extLst>
          </p:cNvPr>
          <p:cNvSpPr/>
          <p:nvPr/>
        </p:nvSpPr>
        <p:spPr>
          <a:xfrm>
            <a:off x="9938242" y="1587397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3B48D2D-0844-5694-E84C-4AECD0110EA6}"/>
              </a:ext>
            </a:extLst>
          </p:cNvPr>
          <p:cNvSpPr/>
          <p:nvPr/>
        </p:nvSpPr>
        <p:spPr>
          <a:xfrm>
            <a:off x="10744688" y="1587397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2BED93B-4E01-B956-C305-5636C7AE6043}"/>
              </a:ext>
            </a:extLst>
          </p:cNvPr>
          <p:cNvSpPr txBox="1"/>
          <p:nvPr/>
        </p:nvSpPr>
        <p:spPr>
          <a:xfrm>
            <a:off x="7876034" y="936560"/>
            <a:ext cx="41282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足し算で集計します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CE1EC12-50AC-033E-94C5-DA392A3C7898}"/>
              </a:ext>
            </a:extLst>
          </p:cNvPr>
          <p:cNvSpPr/>
          <p:nvPr/>
        </p:nvSpPr>
        <p:spPr>
          <a:xfrm>
            <a:off x="7979928" y="3309703"/>
            <a:ext cx="453820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F1228B5-BE83-D62A-EBB7-9C573CD58E04}"/>
              </a:ext>
            </a:extLst>
          </p:cNvPr>
          <p:cNvSpPr/>
          <p:nvPr/>
        </p:nvSpPr>
        <p:spPr>
          <a:xfrm>
            <a:off x="8768933" y="3309703"/>
            <a:ext cx="453820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942C9E1-A90A-FDA9-62C3-A47B6CB92DF2}"/>
              </a:ext>
            </a:extLst>
          </p:cNvPr>
          <p:cNvSpPr/>
          <p:nvPr/>
        </p:nvSpPr>
        <p:spPr>
          <a:xfrm>
            <a:off x="9542293" y="3309703"/>
            <a:ext cx="453820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DBA10990-3D16-2106-495F-E581B1879107}"/>
              </a:ext>
            </a:extLst>
          </p:cNvPr>
          <p:cNvSpPr/>
          <p:nvPr/>
        </p:nvSpPr>
        <p:spPr>
          <a:xfrm>
            <a:off x="8359260" y="3309702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E9E4B7E9-82B0-3F25-06C2-BD5A18DBC3C7}"/>
              </a:ext>
            </a:extLst>
          </p:cNvPr>
          <p:cNvSpPr/>
          <p:nvPr/>
        </p:nvSpPr>
        <p:spPr>
          <a:xfrm>
            <a:off x="9155613" y="3296286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5FA3B0D8-59AB-D22D-470B-FE79679CBA88}"/>
              </a:ext>
            </a:extLst>
          </p:cNvPr>
          <p:cNvSpPr/>
          <p:nvPr/>
        </p:nvSpPr>
        <p:spPr>
          <a:xfrm>
            <a:off x="7984503" y="4839734"/>
            <a:ext cx="453820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F822043-CFC4-FD94-0F42-E0A401D46043}"/>
              </a:ext>
            </a:extLst>
          </p:cNvPr>
          <p:cNvSpPr/>
          <p:nvPr/>
        </p:nvSpPr>
        <p:spPr>
          <a:xfrm>
            <a:off x="8773508" y="4839734"/>
            <a:ext cx="453820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D9BBE10-AF62-E108-20BB-EFFF7A698FC6}"/>
              </a:ext>
            </a:extLst>
          </p:cNvPr>
          <p:cNvSpPr/>
          <p:nvPr/>
        </p:nvSpPr>
        <p:spPr>
          <a:xfrm>
            <a:off x="9546868" y="4839734"/>
            <a:ext cx="453820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59F96C5-FA21-1EF9-4CD1-EE8B954A0953}"/>
              </a:ext>
            </a:extLst>
          </p:cNvPr>
          <p:cNvSpPr/>
          <p:nvPr/>
        </p:nvSpPr>
        <p:spPr>
          <a:xfrm>
            <a:off x="8363835" y="4839733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322848E7-0E19-80B8-1D69-9FA1C157E51D}"/>
              </a:ext>
            </a:extLst>
          </p:cNvPr>
          <p:cNvSpPr/>
          <p:nvPr/>
        </p:nvSpPr>
        <p:spPr>
          <a:xfrm>
            <a:off x="9160188" y="4826317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056D592F-EB08-5E7F-3883-84EFA67E4193}"/>
              </a:ext>
            </a:extLst>
          </p:cNvPr>
          <p:cNvSpPr/>
          <p:nvPr/>
        </p:nvSpPr>
        <p:spPr>
          <a:xfrm>
            <a:off x="7968818" y="6192730"/>
            <a:ext cx="453820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9E926D2-3D33-4F07-4DF1-C6986644B4C2}"/>
              </a:ext>
            </a:extLst>
          </p:cNvPr>
          <p:cNvSpPr/>
          <p:nvPr/>
        </p:nvSpPr>
        <p:spPr>
          <a:xfrm>
            <a:off x="8757823" y="6192730"/>
            <a:ext cx="453820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CBC1708-CF72-87FF-E5D1-02F7FC8724B7}"/>
              </a:ext>
            </a:extLst>
          </p:cNvPr>
          <p:cNvSpPr/>
          <p:nvPr/>
        </p:nvSpPr>
        <p:spPr>
          <a:xfrm>
            <a:off x="8348150" y="6192729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+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8DC4861-0038-F80E-D80F-0F6FA6F32F47}"/>
              </a:ext>
            </a:extLst>
          </p:cNvPr>
          <p:cNvSpPr/>
          <p:nvPr/>
        </p:nvSpPr>
        <p:spPr>
          <a:xfrm>
            <a:off x="11648754" y="1587397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…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56346DBA-A3CC-236F-374F-17D06D86530E}"/>
              </a:ext>
            </a:extLst>
          </p:cNvPr>
          <p:cNvSpPr/>
          <p:nvPr/>
        </p:nvSpPr>
        <p:spPr>
          <a:xfrm>
            <a:off x="10065623" y="3321793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…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9D66EEE-3FE5-EC19-A2E8-3EF3D515D971}"/>
              </a:ext>
            </a:extLst>
          </p:cNvPr>
          <p:cNvSpPr/>
          <p:nvPr/>
        </p:nvSpPr>
        <p:spPr>
          <a:xfrm>
            <a:off x="9993815" y="4839733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…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0BE883B-9076-1819-A522-14DC33DC6A17}"/>
              </a:ext>
            </a:extLst>
          </p:cNvPr>
          <p:cNvSpPr/>
          <p:nvPr/>
        </p:nvSpPr>
        <p:spPr>
          <a:xfrm>
            <a:off x="9211643" y="6178808"/>
            <a:ext cx="453820" cy="278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…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BCE9E9A3-3F09-6841-D39B-F60227321F60}"/>
              </a:ext>
            </a:extLst>
          </p:cNvPr>
          <p:cNvCxnSpPr>
            <a:cxnSpLocks/>
          </p:cNvCxnSpPr>
          <p:nvPr/>
        </p:nvCxnSpPr>
        <p:spPr>
          <a:xfrm>
            <a:off x="4001415" y="1739305"/>
            <a:ext cx="1333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80E9E792-E411-44F5-DC6E-B32AEC2AC488}"/>
              </a:ext>
            </a:extLst>
          </p:cNvPr>
          <p:cNvCxnSpPr>
            <a:cxnSpLocks/>
          </p:cNvCxnSpPr>
          <p:nvPr/>
        </p:nvCxnSpPr>
        <p:spPr>
          <a:xfrm>
            <a:off x="4001415" y="2572018"/>
            <a:ext cx="1333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EEDB90DC-7450-D748-694D-8D598848F5C9}"/>
              </a:ext>
            </a:extLst>
          </p:cNvPr>
          <p:cNvSpPr/>
          <p:nvPr/>
        </p:nvSpPr>
        <p:spPr>
          <a:xfrm>
            <a:off x="6484193" y="1593907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歯本数</a:t>
            </a:r>
            <a:r>
              <a:rPr lang="en-US" altLang="ja-JP">
                <a:solidFill>
                  <a:schemeClr val="tx1"/>
                </a:solidFill>
              </a:rPr>
              <a:t>a=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6F7923AE-9C90-1700-F17C-160D011E9B2B}"/>
              </a:ext>
            </a:extLst>
          </p:cNvPr>
          <p:cNvSpPr/>
          <p:nvPr/>
        </p:nvSpPr>
        <p:spPr>
          <a:xfrm>
            <a:off x="6493478" y="33267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歯本数</a:t>
            </a:r>
            <a:r>
              <a:rPr lang="en-US" altLang="ja-JP">
                <a:solidFill>
                  <a:srgbClr val="FFFF00"/>
                </a:solidFill>
              </a:rPr>
              <a:t>b=</a:t>
            </a:r>
            <a:endParaRPr lang="ja-JP" altLang="en-US">
              <a:solidFill>
                <a:srgbClr val="FFFF00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79EBF09-1956-EAD4-B52B-B5DAEA50AB9E}"/>
              </a:ext>
            </a:extLst>
          </p:cNvPr>
          <p:cNvSpPr/>
          <p:nvPr/>
        </p:nvSpPr>
        <p:spPr>
          <a:xfrm>
            <a:off x="6493478" y="4839733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歯本数</a:t>
            </a:r>
            <a:r>
              <a:rPr lang="en-US" altLang="ja-JP">
                <a:solidFill>
                  <a:srgbClr val="FFFF00"/>
                </a:solidFill>
              </a:rPr>
              <a:t>c=</a:t>
            </a:r>
            <a:endParaRPr lang="ja-JP" altLang="en-US">
              <a:solidFill>
                <a:srgbClr val="FFFF00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BC3D299E-0703-E539-2B1F-FE227AF5B2B5}"/>
              </a:ext>
            </a:extLst>
          </p:cNvPr>
          <p:cNvSpPr/>
          <p:nvPr/>
        </p:nvSpPr>
        <p:spPr>
          <a:xfrm>
            <a:off x="6483652" y="6182563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歯本数</a:t>
            </a:r>
            <a:r>
              <a:rPr lang="en-US" altLang="ja-JP">
                <a:solidFill>
                  <a:srgbClr val="FFFF00"/>
                </a:solidFill>
              </a:rPr>
              <a:t>d=</a:t>
            </a:r>
            <a:endParaRPr lang="ja-JP" altLang="en-US">
              <a:solidFill>
                <a:srgbClr val="FFFF00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CFE4012-976D-A096-64BD-8AB828DF3263}"/>
              </a:ext>
            </a:extLst>
          </p:cNvPr>
          <p:cNvSpPr/>
          <p:nvPr/>
        </p:nvSpPr>
        <p:spPr>
          <a:xfrm>
            <a:off x="2771368" y="1574559"/>
            <a:ext cx="1247744" cy="51469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82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4595C1-C74F-84DA-9726-4903BF3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ACBA29-ED29-2E82-3A82-0F312490DD7E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00B384-9B80-6897-05E1-BF4D993E331A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DF936-4CE2-7032-B6B3-052522FFD6ED}"/>
              </a:ext>
            </a:extLst>
          </p:cNvPr>
          <p:cNvSpPr/>
          <p:nvPr/>
        </p:nvSpPr>
        <p:spPr>
          <a:xfrm>
            <a:off x="3867429" y="433283"/>
            <a:ext cx="7056252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4B2C20-51C0-9596-208D-5F5BD911E9EF}"/>
              </a:ext>
            </a:extLst>
          </p:cNvPr>
          <p:cNvSpPr/>
          <p:nvPr/>
        </p:nvSpPr>
        <p:spPr>
          <a:xfrm>
            <a:off x="351130" y="1587398"/>
            <a:ext cx="4535761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B474DF-6B81-A8F2-2977-62C79FB97630}"/>
              </a:ext>
            </a:extLst>
          </p:cNvPr>
          <p:cNvSpPr/>
          <p:nvPr/>
        </p:nvSpPr>
        <p:spPr>
          <a:xfrm>
            <a:off x="2587689" y="1586401"/>
            <a:ext cx="828509" cy="51639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90D4-1E16-0C27-A033-558F5F9466A3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231AD6F-47DB-EA64-8BF8-A27A9ACEAED8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0" cy="33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4995A5-9D7F-A4CA-CE09-5EE1469D2FBE}"/>
              </a:ext>
            </a:extLst>
          </p:cNvPr>
          <p:cNvSpPr txBox="1"/>
          <p:nvPr/>
        </p:nvSpPr>
        <p:spPr>
          <a:xfrm>
            <a:off x="5161402" y="918628"/>
            <a:ext cx="325666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特定の列にアクセスします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63C9E8-57E4-1FFE-191C-288DFFD738F7}"/>
              </a:ext>
            </a:extLst>
          </p:cNvPr>
          <p:cNvCxnSpPr>
            <a:cxnSpLocks/>
          </p:cNvCxnSpPr>
          <p:nvPr/>
        </p:nvCxnSpPr>
        <p:spPr>
          <a:xfrm flipH="1">
            <a:off x="3413903" y="1108494"/>
            <a:ext cx="1723795" cy="463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E4096A5-318C-2A0F-09DB-1D93F51B60B0}"/>
              </a:ext>
            </a:extLst>
          </p:cNvPr>
          <p:cNvSpPr/>
          <p:nvPr/>
        </p:nvSpPr>
        <p:spPr>
          <a:xfrm>
            <a:off x="351130" y="1956759"/>
            <a:ext cx="4535761" cy="2772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04A88A1-086A-4C5D-BACB-8BFC8B9905FC}"/>
              </a:ext>
            </a:extLst>
          </p:cNvPr>
          <p:cNvSpPr txBox="1"/>
          <p:nvPr/>
        </p:nvSpPr>
        <p:spPr>
          <a:xfrm>
            <a:off x="5159230" y="1354245"/>
            <a:ext cx="3411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 dirty="0"/>
              <a:t>print(</a:t>
            </a:r>
            <a:r>
              <a:rPr lang="en-US" altLang="ja-JP" dirty="0" err="1"/>
              <a:t>Klist</a:t>
            </a:r>
            <a:r>
              <a:rPr lang="en-US" altLang="ja-JP" dirty="0"/>
              <a:t>["</a:t>
            </a:r>
            <a:r>
              <a:rPr lang="ja-JP" altLang="en-US" dirty="0"/>
              <a:t>列名</a:t>
            </a:r>
            <a:r>
              <a:rPr lang="en-US" altLang="ja-JP" dirty="0"/>
              <a:t>"])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A8F6E3D-C0D2-555E-3CCB-043DEBC5D462}"/>
              </a:ext>
            </a:extLst>
          </p:cNvPr>
          <p:cNvSpPr txBox="1"/>
          <p:nvPr/>
        </p:nvSpPr>
        <p:spPr>
          <a:xfrm>
            <a:off x="4999663" y="4738145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データフレーム行の数を数えます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E9CF500-CCA4-255E-1A68-FFAEF948FC80}"/>
              </a:ext>
            </a:extLst>
          </p:cNvPr>
          <p:cNvSpPr txBox="1"/>
          <p:nvPr/>
        </p:nvSpPr>
        <p:spPr>
          <a:xfrm>
            <a:off x="4999663" y="5147137"/>
            <a:ext cx="2857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err="1"/>
              <a:t>len</a:t>
            </a:r>
            <a:r>
              <a:rPr lang="en-US" altLang="ja-JP"/>
              <a:t>(</a:t>
            </a:r>
            <a:r>
              <a:rPr lang="en-US" altLang="ja-JP" err="1"/>
              <a:t>Klist</a:t>
            </a:r>
            <a:r>
              <a:rPr lang="en-US" altLang="ja-JP"/>
              <a:t>))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C4BF50F-0199-D11F-A7E8-01F85E13E07C}"/>
              </a:ext>
            </a:extLst>
          </p:cNvPr>
          <p:cNvSpPr/>
          <p:nvPr/>
        </p:nvSpPr>
        <p:spPr>
          <a:xfrm>
            <a:off x="2587689" y="1955762"/>
            <a:ext cx="828509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D33908-A6D1-57E3-DFC8-A1A8AC7E0159}"/>
              </a:ext>
            </a:extLst>
          </p:cNvPr>
          <p:cNvSpPr txBox="1"/>
          <p:nvPr/>
        </p:nvSpPr>
        <p:spPr>
          <a:xfrm>
            <a:off x="5177372" y="3023691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特定の要素にアクセスします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6FD9F7D-D7B6-3BEA-CA7E-CEC5A9F943A0}"/>
              </a:ext>
            </a:extLst>
          </p:cNvPr>
          <p:cNvSpPr txBox="1"/>
          <p:nvPr/>
        </p:nvSpPr>
        <p:spPr>
          <a:xfrm>
            <a:off x="5177372" y="3467350"/>
            <a:ext cx="6176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 dirty="0"/>
              <a:t>print(</a:t>
            </a:r>
            <a:r>
              <a:rPr lang="en-US" altLang="ja-JP" dirty="0" err="1"/>
              <a:t>Klist</a:t>
            </a:r>
            <a:r>
              <a:rPr lang="en-US" altLang="ja-JP" dirty="0"/>
              <a:t>["</a:t>
            </a:r>
            <a:r>
              <a:rPr lang="ja-JP" altLang="en-US" dirty="0"/>
              <a:t>列名</a:t>
            </a:r>
            <a:r>
              <a:rPr lang="en-US" altLang="ja-JP" dirty="0"/>
              <a:t>"][</a:t>
            </a:r>
            <a:r>
              <a:rPr lang="ja-JP" altLang="en-US" dirty="0"/>
              <a:t>行のインデックス番号</a:t>
            </a:r>
            <a:r>
              <a:rPr lang="en-US" altLang="ja-JP" dirty="0"/>
              <a:t>])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F2F7DB7-0DBE-C451-E2CC-CE1FCBC3AC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259699" y="2142588"/>
            <a:ext cx="1917673" cy="1081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中かっこ 22">
            <a:extLst>
              <a:ext uri="{FF2B5EF4-FFF2-40B4-BE49-F238E27FC236}">
                <a16:creationId xmlns:a16="http://schemas.microsoft.com/office/drawing/2014/main" id="{9DF78B24-FAF3-34ED-81D4-660F14AB509D}"/>
              </a:ext>
            </a:extLst>
          </p:cNvPr>
          <p:cNvSpPr/>
          <p:nvPr/>
        </p:nvSpPr>
        <p:spPr>
          <a:xfrm>
            <a:off x="4587428" y="1577833"/>
            <a:ext cx="345704" cy="5163972"/>
          </a:xfrm>
          <a:prstGeom prst="rightBrace">
            <a:avLst>
              <a:gd name="adj1" fmla="val 0"/>
              <a:gd name="adj2" fmla="val 65139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81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5D45A6-5CF3-F523-CED7-455433EAD58D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solidFill>
                  <a:schemeClr val="bg1"/>
                </a:solidFill>
              </a:rPr>
              <a:t>医療と</a:t>
            </a:r>
            <a:r>
              <a:rPr kumimoji="1" lang="en-US" altLang="ja-JP" sz="2800" b="1">
                <a:solidFill>
                  <a:schemeClr val="bg1"/>
                </a:solidFill>
              </a:rPr>
              <a:t>AI</a:t>
            </a:r>
            <a:r>
              <a:rPr kumimoji="1" lang="ja-JP" altLang="en-US" sz="2800" b="1">
                <a:solidFill>
                  <a:schemeClr val="bg1"/>
                </a:solidFill>
              </a:rPr>
              <a:t>・ビッグデータ入門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DCB150-4522-8A39-62E0-E207DFC4AD99}"/>
              </a:ext>
            </a:extLst>
          </p:cNvPr>
          <p:cNvSpPr txBox="1"/>
          <p:nvPr/>
        </p:nvSpPr>
        <p:spPr>
          <a:xfrm>
            <a:off x="444380" y="2097453"/>
            <a:ext cx="1572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演習</a:t>
            </a:r>
            <a:r>
              <a:rPr kumimoji="1" lang="en-US" altLang="ja-JP" sz="2800"/>
              <a:t>2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FE5791-E7F0-BA80-A637-E704BBC9B8C5}"/>
              </a:ext>
            </a:extLst>
          </p:cNvPr>
          <p:cNvSpPr txBox="1"/>
          <p:nvPr/>
        </p:nvSpPr>
        <p:spPr>
          <a:xfrm>
            <a:off x="667641" y="1453063"/>
            <a:ext cx="316514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基礎を学びましょう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D10BE26-1173-C124-6131-5718BA379232}"/>
              </a:ext>
            </a:extLst>
          </p:cNvPr>
          <p:cNvSpPr txBox="1"/>
          <p:nvPr/>
        </p:nvSpPr>
        <p:spPr>
          <a:xfrm>
            <a:off x="667641" y="2568334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en-US" altLang="ja-JP" b="1"/>
              <a:t>Python</a:t>
            </a:r>
            <a:r>
              <a:rPr lang="ja-JP" altLang="en-US" b="1"/>
              <a:t>の変数とデータの型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BBF074-E637-D08E-7928-8C051E8FB965}"/>
              </a:ext>
            </a:extLst>
          </p:cNvPr>
          <p:cNvSpPr txBox="1"/>
          <p:nvPr/>
        </p:nvSpPr>
        <p:spPr>
          <a:xfrm>
            <a:off x="444382" y="3479648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/>
              <a:t>演習</a:t>
            </a:r>
            <a:r>
              <a:rPr lang="en-US" altLang="ja-JP"/>
              <a:t>3</a:t>
            </a:r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758187-3167-5C12-3E90-07D101EFFF7B}"/>
              </a:ext>
            </a:extLst>
          </p:cNvPr>
          <p:cNvSpPr txBox="1"/>
          <p:nvPr/>
        </p:nvSpPr>
        <p:spPr>
          <a:xfrm>
            <a:off x="667641" y="392952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プログラミング基礎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276E96-454C-D42B-2EB7-77D6442DD658}"/>
              </a:ext>
            </a:extLst>
          </p:cNvPr>
          <p:cNvSpPr txBox="1"/>
          <p:nvPr/>
        </p:nvSpPr>
        <p:spPr>
          <a:xfrm>
            <a:off x="667641" y="5336167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E48FC4-6032-C870-ECCA-56C1A6DA05E5}"/>
              </a:ext>
            </a:extLst>
          </p:cNvPr>
          <p:cNvSpPr txBox="1"/>
          <p:nvPr/>
        </p:nvSpPr>
        <p:spPr>
          <a:xfrm>
            <a:off x="444382" y="4861843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/>
              <a:t>演習</a:t>
            </a:r>
            <a:r>
              <a:rPr lang="en-US" altLang="ja-JP"/>
              <a:t>4</a:t>
            </a:r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30B6E-3291-292F-DD70-9641187E2826}"/>
              </a:ext>
            </a:extLst>
          </p:cNvPr>
          <p:cNvSpPr txBox="1"/>
          <p:nvPr/>
        </p:nvSpPr>
        <p:spPr>
          <a:xfrm>
            <a:off x="5071926" y="2098515"/>
            <a:ext cx="1572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演習</a:t>
            </a:r>
            <a:r>
              <a:rPr kumimoji="1" lang="en-US" altLang="ja-JP" sz="2800"/>
              <a:t>5</a:t>
            </a:r>
            <a:endParaRPr kumimoji="1" lang="ja-JP" altLang="en-US" sz="2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7AB16AA-44E7-4766-AA25-471A1D40737E}"/>
              </a:ext>
            </a:extLst>
          </p:cNvPr>
          <p:cNvSpPr txBox="1"/>
          <p:nvPr/>
        </p:nvSpPr>
        <p:spPr>
          <a:xfrm>
            <a:off x="5071928" y="3480710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/>
              <a:t>演習</a:t>
            </a:r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28A076-4B28-F3A1-854D-D590B0D0E692}"/>
              </a:ext>
            </a:extLst>
          </p:cNvPr>
          <p:cNvSpPr txBox="1"/>
          <p:nvPr/>
        </p:nvSpPr>
        <p:spPr>
          <a:xfrm>
            <a:off x="5071928" y="4862905"/>
            <a:ext cx="157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r>
              <a:rPr lang="ja-JP" altLang="en-US"/>
              <a:t>演習</a:t>
            </a:r>
            <a:r>
              <a:rPr lang="en-US" altLang="ja-JP"/>
              <a:t>7</a:t>
            </a:r>
            <a:endParaRPr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8D9369-81EE-FD01-DFB5-60950E99281A}"/>
              </a:ext>
            </a:extLst>
          </p:cNvPr>
          <p:cNvSpPr txBox="1"/>
          <p:nvPr/>
        </p:nvSpPr>
        <p:spPr>
          <a:xfrm>
            <a:off x="5364574" y="2569396"/>
            <a:ext cx="6347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患者の歯に関する病院のリアルデータの説明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0390CBD-85B7-CC62-6A54-8F86A14FF665}"/>
              </a:ext>
            </a:extLst>
          </p:cNvPr>
          <p:cNvSpPr txBox="1"/>
          <p:nvPr/>
        </p:nvSpPr>
        <p:spPr>
          <a:xfrm>
            <a:off x="5364573" y="3930591"/>
            <a:ext cx="63474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E9ADD3-F64F-AF89-CFC3-07A6DFA0031C}"/>
              </a:ext>
            </a:extLst>
          </p:cNvPr>
          <p:cNvSpPr txBox="1"/>
          <p:nvPr/>
        </p:nvSpPr>
        <p:spPr>
          <a:xfrm>
            <a:off x="5364573" y="5337229"/>
            <a:ext cx="6347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データクレンジングとデータの可視化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1C0D5E-C2D7-7ED2-D898-315EFE0346CD}"/>
              </a:ext>
            </a:extLst>
          </p:cNvPr>
          <p:cNvSpPr txBox="1"/>
          <p:nvPr/>
        </p:nvSpPr>
        <p:spPr>
          <a:xfrm>
            <a:off x="5364573" y="1453063"/>
            <a:ext cx="32624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を使ってみましょう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55856A-08B9-5D3F-803B-274FB563F5A6}"/>
              </a:ext>
            </a:extLst>
          </p:cNvPr>
          <p:cNvSpPr txBox="1"/>
          <p:nvPr/>
        </p:nvSpPr>
        <p:spPr>
          <a:xfrm>
            <a:off x="3696056" y="711491"/>
            <a:ext cx="2670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ja-JP" altLang="en-US"/>
              <a:t>演習</a:t>
            </a:r>
            <a:r>
              <a:rPr lang="en-US" altLang="ja-JP"/>
              <a:t>2-7</a:t>
            </a:r>
            <a:r>
              <a:rPr lang="ja-JP" altLang="en-US"/>
              <a:t>の構成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8197FB-649D-D001-FC08-124A56076D57}"/>
              </a:ext>
            </a:extLst>
          </p:cNvPr>
          <p:cNvSpPr txBox="1"/>
          <p:nvPr/>
        </p:nvSpPr>
        <p:spPr>
          <a:xfrm>
            <a:off x="6311537" y="4985304"/>
            <a:ext cx="267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en-US" altLang="ja-JP" sz="1800">
                <a:solidFill>
                  <a:srgbClr val="FF0000"/>
                </a:solidFill>
              </a:rPr>
              <a:t>12/21 11:35-12:20</a:t>
            </a:r>
            <a:endParaRPr lang="ja-JP" altLang="en-US" sz="18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C6C273-D68C-5B90-F65C-A2D819AEA877}"/>
              </a:ext>
            </a:extLst>
          </p:cNvPr>
          <p:cNvSpPr txBox="1"/>
          <p:nvPr/>
        </p:nvSpPr>
        <p:spPr>
          <a:xfrm>
            <a:off x="7926968" y="2941373"/>
            <a:ext cx="14000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/>
              <a:t>架空データ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C32B9E3-8A23-04E0-97C9-222FA4B81864}"/>
              </a:ext>
            </a:extLst>
          </p:cNvPr>
          <p:cNvCxnSpPr/>
          <p:nvPr/>
        </p:nvCxnSpPr>
        <p:spPr>
          <a:xfrm>
            <a:off x="7382656" y="2718560"/>
            <a:ext cx="1944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C25AD64C-7199-904D-0A87-AB504072F281}"/>
              </a:ext>
            </a:extLst>
          </p:cNvPr>
          <p:cNvCxnSpPr/>
          <p:nvPr/>
        </p:nvCxnSpPr>
        <p:spPr>
          <a:xfrm>
            <a:off x="7382655" y="2810999"/>
            <a:ext cx="1944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D5D28C00-86FF-267F-A232-5C7227BD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16C37F-AD6E-F7E6-AEBE-7A4EC5B7E08E}"/>
              </a:ext>
            </a:extLst>
          </p:cNvPr>
          <p:cNvSpPr txBox="1"/>
          <p:nvPr/>
        </p:nvSpPr>
        <p:spPr>
          <a:xfrm>
            <a:off x="6311536" y="3588517"/>
            <a:ext cx="267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 sz="2800"/>
            </a:lvl1pPr>
          </a:lstStyle>
          <a:p>
            <a:pPr algn="l"/>
            <a:r>
              <a:rPr lang="en-US" altLang="ja-JP" sz="1800">
                <a:solidFill>
                  <a:srgbClr val="FF0000"/>
                </a:solidFill>
              </a:rPr>
              <a:t>12/21 10:40-11:35</a:t>
            </a:r>
            <a:endParaRPr lang="ja-JP" alt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4595C1-C74F-84DA-9726-4903BF3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ACBA29-ED29-2E82-3A82-0F312490DD7E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00B384-9B80-6897-05E1-BF4D993E331A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DF936-4CE2-7032-B6B3-052522FFD6ED}"/>
              </a:ext>
            </a:extLst>
          </p:cNvPr>
          <p:cNvSpPr/>
          <p:nvPr/>
        </p:nvSpPr>
        <p:spPr>
          <a:xfrm>
            <a:off x="3867429" y="433283"/>
            <a:ext cx="6973262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4B2C20-51C0-9596-208D-5F5BD911E9EF}"/>
              </a:ext>
            </a:extLst>
          </p:cNvPr>
          <p:cNvSpPr/>
          <p:nvPr/>
        </p:nvSpPr>
        <p:spPr>
          <a:xfrm>
            <a:off x="351130" y="1587398"/>
            <a:ext cx="4535761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B474DF-6B81-A8F2-2977-62C79FB97630}"/>
              </a:ext>
            </a:extLst>
          </p:cNvPr>
          <p:cNvSpPr/>
          <p:nvPr/>
        </p:nvSpPr>
        <p:spPr>
          <a:xfrm>
            <a:off x="2587689" y="1586401"/>
            <a:ext cx="828509" cy="51639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90D4-1E16-0C27-A033-558F5F9466A3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231AD6F-47DB-EA64-8BF8-A27A9ACEAED8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0" cy="33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4995A5-9D7F-A4CA-CE09-5EE1469D2FBE}"/>
              </a:ext>
            </a:extLst>
          </p:cNvPr>
          <p:cNvSpPr txBox="1"/>
          <p:nvPr/>
        </p:nvSpPr>
        <p:spPr>
          <a:xfrm>
            <a:off x="5161402" y="918628"/>
            <a:ext cx="325666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特定の列にアクセスします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63C9E8-57E4-1FFE-191C-288DFFD738F7}"/>
              </a:ext>
            </a:extLst>
          </p:cNvPr>
          <p:cNvCxnSpPr>
            <a:cxnSpLocks/>
          </p:cNvCxnSpPr>
          <p:nvPr/>
        </p:nvCxnSpPr>
        <p:spPr>
          <a:xfrm flipH="1">
            <a:off x="3413903" y="1108494"/>
            <a:ext cx="1723795" cy="463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E4096A5-318C-2A0F-09DB-1D93F51B60B0}"/>
              </a:ext>
            </a:extLst>
          </p:cNvPr>
          <p:cNvSpPr/>
          <p:nvPr/>
        </p:nvSpPr>
        <p:spPr>
          <a:xfrm>
            <a:off x="351130" y="1956759"/>
            <a:ext cx="4535761" cy="2772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04A88A1-086A-4C5D-BACB-8BFC8B9905FC}"/>
              </a:ext>
            </a:extLst>
          </p:cNvPr>
          <p:cNvSpPr txBox="1"/>
          <p:nvPr/>
        </p:nvSpPr>
        <p:spPr>
          <a:xfrm>
            <a:off x="5159230" y="1298405"/>
            <a:ext cx="4975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record"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A8F6E3D-C0D2-555E-3CCB-043DEBC5D462}"/>
              </a:ext>
            </a:extLst>
          </p:cNvPr>
          <p:cNvSpPr txBox="1"/>
          <p:nvPr/>
        </p:nvSpPr>
        <p:spPr>
          <a:xfrm>
            <a:off x="5162577" y="5631503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データフレーム行の数を数えます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E9CF500-CCA4-255E-1A68-FFAEF948FC80}"/>
              </a:ext>
            </a:extLst>
          </p:cNvPr>
          <p:cNvSpPr txBox="1"/>
          <p:nvPr/>
        </p:nvSpPr>
        <p:spPr>
          <a:xfrm>
            <a:off x="5159230" y="5971329"/>
            <a:ext cx="2857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err="1"/>
              <a:t>len</a:t>
            </a:r>
            <a:r>
              <a:rPr lang="en-US" altLang="ja-JP"/>
              <a:t>(</a:t>
            </a:r>
            <a:r>
              <a:rPr lang="en-US" altLang="ja-JP" err="1"/>
              <a:t>Klist</a:t>
            </a:r>
            <a:r>
              <a:rPr lang="en-US" altLang="ja-JP"/>
              <a:t>))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C4BF50F-0199-D11F-A7E8-01F85E13E07C}"/>
              </a:ext>
            </a:extLst>
          </p:cNvPr>
          <p:cNvSpPr/>
          <p:nvPr/>
        </p:nvSpPr>
        <p:spPr>
          <a:xfrm>
            <a:off x="2587689" y="1955762"/>
            <a:ext cx="828509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D33908-A6D1-57E3-DFC8-A1A8AC7E0159}"/>
              </a:ext>
            </a:extLst>
          </p:cNvPr>
          <p:cNvSpPr txBox="1"/>
          <p:nvPr/>
        </p:nvSpPr>
        <p:spPr>
          <a:xfrm>
            <a:off x="5161402" y="4477314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特定の列の要素にアクセスします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6FD9F7D-D7B6-3BEA-CA7E-CEC5A9F943A0}"/>
              </a:ext>
            </a:extLst>
          </p:cNvPr>
          <p:cNvSpPr txBox="1"/>
          <p:nvPr/>
        </p:nvSpPr>
        <p:spPr>
          <a:xfrm>
            <a:off x="5159230" y="4802051"/>
            <a:ext cx="511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record"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US" altLang="ja-JP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altLang="ja-JP"/>
              <a:t>)</a:t>
            </a:r>
          </a:p>
        </p:txBody>
      </p:sp>
      <p:sp>
        <p:nvSpPr>
          <p:cNvPr id="13" name="右中かっこ 12">
            <a:extLst>
              <a:ext uri="{FF2B5EF4-FFF2-40B4-BE49-F238E27FC236}">
                <a16:creationId xmlns:a16="http://schemas.microsoft.com/office/drawing/2014/main" id="{EC900C38-6866-A654-17DA-8C8F22CE04DF}"/>
              </a:ext>
            </a:extLst>
          </p:cNvPr>
          <p:cNvSpPr/>
          <p:nvPr/>
        </p:nvSpPr>
        <p:spPr>
          <a:xfrm>
            <a:off x="4587428" y="1577833"/>
            <a:ext cx="345704" cy="5163972"/>
          </a:xfrm>
          <a:prstGeom prst="rightBrace">
            <a:avLst>
              <a:gd name="adj1" fmla="val 0"/>
              <a:gd name="adj2" fmla="val 65139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F2F7DB7-0DBE-C451-E2CC-CE1FCBC3AC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287652" y="2135697"/>
            <a:ext cx="1873750" cy="2541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0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04595C1-C74F-84DA-9726-4903BF3C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ACBA29-ED29-2E82-3A82-0F312490DD7E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00B384-9B80-6897-05E1-BF4D993E331A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DF936-4CE2-7032-B6B3-052522FFD6ED}"/>
              </a:ext>
            </a:extLst>
          </p:cNvPr>
          <p:cNvSpPr/>
          <p:nvPr/>
        </p:nvSpPr>
        <p:spPr>
          <a:xfrm>
            <a:off x="3867429" y="433283"/>
            <a:ext cx="7026074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4B2C20-51C0-9596-208D-5F5BD911E9EF}"/>
              </a:ext>
            </a:extLst>
          </p:cNvPr>
          <p:cNvSpPr/>
          <p:nvPr/>
        </p:nvSpPr>
        <p:spPr>
          <a:xfrm>
            <a:off x="351130" y="1587398"/>
            <a:ext cx="4535761" cy="516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B474DF-6B81-A8F2-2977-62C79FB97630}"/>
              </a:ext>
            </a:extLst>
          </p:cNvPr>
          <p:cNvSpPr/>
          <p:nvPr/>
        </p:nvSpPr>
        <p:spPr>
          <a:xfrm>
            <a:off x="2587689" y="1586401"/>
            <a:ext cx="828509" cy="51639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AF90D4-1E16-0C27-A033-558F5F9466A3}"/>
              </a:ext>
            </a:extLst>
          </p:cNvPr>
          <p:cNvSpPr txBox="1"/>
          <p:nvPr/>
        </p:nvSpPr>
        <p:spPr>
          <a:xfrm>
            <a:off x="0" y="925298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231AD6F-47DB-EA64-8BF8-A27A9ACEAED8}"/>
              </a:ext>
            </a:extLst>
          </p:cNvPr>
          <p:cNvCxnSpPr>
            <a:cxnSpLocks/>
          </p:cNvCxnSpPr>
          <p:nvPr/>
        </p:nvCxnSpPr>
        <p:spPr>
          <a:xfrm>
            <a:off x="1243606" y="1293633"/>
            <a:ext cx="0" cy="33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4995A5-9D7F-A4CA-CE09-5EE1469D2FBE}"/>
              </a:ext>
            </a:extLst>
          </p:cNvPr>
          <p:cNvSpPr txBox="1"/>
          <p:nvPr/>
        </p:nvSpPr>
        <p:spPr>
          <a:xfrm>
            <a:off x="5161402" y="918628"/>
            <a:ext cx="325666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特定の列にアクセスします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B63C9E8-57E4-1FFE-191C-288DFFD738F7}"/>
              </a:ext>
            </a:extLst>
          </p:cNvPr>
          <p:cNvCxnSpPr>
            <a:cxnSpLocks/>
          </p:cNvCxnSpPr>
          <p:nvPr/>
        </p:nvCxnSpPr>
        <p:spPr>
          <a:xfrm flipH="1">
            <a:off x="3413903" y="1108494"/>
            <a:ext cx="1723795" cy="4631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E4096A5-318C-2A0F-09DB-1D93F51B60B0}"/>
              </a:ext>
            </a:extLst>
          </p:cNvPr>
          <p:cNvSpPr/>
          <p:nvPr/>
        </p:nvSpPr>
        <p:spPr>
          <a:xfrm>
            <a:off x="351130" y="1956759"/>
            <a:ext cx="4535761" cy="2772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04A88A1-086A-4C5D-BACB-8BFC8B9905FC}"/>
              </a:ext>
            </a:extLst>
          </p:cNvPr>
          <p:cNvSpPr txBox="1"/>
          <p:nvPr/>
        </p:nvSpPr>
        <p:spPr>
          <a:xfrm>
            <a:off x="5159230" y="1298405"/>
            <a:ext cx="4975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record"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A8F6E3D-C0D2-555E-3CCB-043DEBC5D462}"/>
              </a:ext>
            </a:extLst>
          </p:cNvPr>
          <p:cNvSpPr txBox="1"/>
          <p:nvPr/>
        </p:nvSpPr>
        <p:spPr>
          <a:xfrm>
            <a:off x="5162577" y="5631503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データフレーム行の数を数えます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E9CF500-CCA4-255E-1A68-FFAEF948FC80}"/>
              </a:ext>
            </a:extLst>
          </p:cNvPr>
          <p:cNvSpPr txBox="1"/>
          <p:nvPr/>
        </p:nvSpPr>
        <p:spPr>
          <a:xfrm>
            <a:off x="5159230" y="5971329"/>
            <a:ext cx="2857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err="1"/>
              <a:t>len</a:t>
            </a:r>
            <a:r>
              <a:rPr lang="en-US" altLang="ja-JP"/>
              <a:t>(</a:t>
            </a:r>
            <a:r>
              <a:rPr lang="en-US" altLang="ja-JP" err="1"/>
              <a:t>Klist</a:t>
            </a:r>
            <a:r>
              <a:rPr lang="en-US" altLang="ja-JP"/>
              <a:t>))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C4BF50F-0199-D11F-A7E8-01F85E13E07C}"/>
              </a:ext>
            </a:extLst>
          </p:cNvPr>
          <p:cNvSpPr/>
          <p:nvPr/>
        </p:nvSpPr>
        <p:spPr>
          <a:xfrm>
            <a:off x="2587689" y="1955762"/>
            <a:ext cx="828509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D33908-A6D1-57E3-DFC8-A1A8AC7E0159}"/>
              </a:ext>
            </a:extLst>
          </p:cNvPr>
          <p:cNvSpPr txBox="1"/>
          <p:nvPr/>
        </p:nvSpPr>
        <p:spPr>
          <a:xfrm>
            <a:off x="5161402" y="4477314"/>
            <a:ext cx="4657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特定の列の要素にアクセスします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6FD9F7D-D7B6-3BEA-CA7E-CEC5A9F943A0}"/>
              </a:ext>
            </a:extLst>
          </p:cNvPr>
          <p:cNvSpPr txBox="1"/>
          <p:nvPr/>
        </p:nvSpPr>
        <p:spPr>
          <a:xfrm>
            <a:off x="5159230" y="4802051"/>
            <a:ext cx="511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altLang="ja-JP"/>
              <a:t>print(</a:t>
            </a:r>
            <a:r>
              <a:rPr lang="en-US" altLang="ja-JP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record"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US" altLang="ja-JP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ja-JP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altLang="ja-JP"/>
              <a:t>)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F2F7DB7-0DBE-C451-E2CC-CE1FCBC3AC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287652" y="2135697"/>
            <a:ext cx="1873750" cy="2541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>
            <a:extLst>
              <a:ext uri="{FF2B5EF4-FFF2-40B4-BE49-F238E27FC236}">
                <a16:creationId xmlns:a16="http://schemas.microsoft.com/office/drawing/2014/main" id="{7C62362F-2A6D-238D-0790-8E3560B5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230" y="6308686"/>
            <a:ext cx="1493584" cy="49536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E82AB78-4974-5DD3-6455-6DFF3695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04" y="1604517"/>
            <a:ext cx="2178162" cy="2851297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AA39800A-AE30-E35B-DEB6-B94F0AED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04" y="5154497"/>
            <a:ext cx="1206562" cy="387370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B7745778-B526-69EE-CDFC-6EC4A2D0A53D}"/>
              </a:ext>
            </a:extLst>
          </p:cNvPr>
          <p:cNvSpPr/>
          <p:nvPr/>
        </p:nvSpPr>
        <p:spPr>
          <a:xfrm>
            <a:off x="10039525" y="5356295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err="1">
                <a:solidFill>
                  <a:schemeClr val="tx1"/>
                </a:solidFill>
              </a:rPr>
              <a:t>Colab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4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96B3EF-74A1-37E6-0CFE-815BDA9E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909D5B-BDA6-FBA5-88AB-B848C8CC0175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F524CD-8919-4D4A-F5DD-E3C77D96E0E1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184DD4-490C-8A89-833E-9D1C043B0DA7}"/>
              </a:ext>
            </a:extLst>
          </p:cNvPr>
          <p:cNvSpPr/>
          <p:nvPr/>
        </p:nvSpPr>
        <p:spPr>
          <a:xfrm>
            <a:off x="3867429" y="433283"/>
            <a:ext cx="7101520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DAE2707-A4D5-16FB-6361-58B493C2FC36}"/>
              </a:ext>
            </a:extLst>
          </p:cNvPr>
          <p:cNvSpPr/>
          <p:nvPr/>
        </p:nvSpPr>
        <p:spPr>
          <a:xfrm>
            <a:off x="351131" y="1493877"/>
            <a:ext cx="4948796" cy="5281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72117EB-C909-9473-2D20-5D64901FED4E}"/>
              </a:ext>
            </a:extLst>
          </p:cNvPr>
          <p:cNvSpPr/>
          <p:nvPr/>
        </p:nvSpPr>
        <p:spPr>
          <a:xfrm>
            <a:off x="3911276" y="1494085"/>
            <a:ext cx="729658" cy="52572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A146D5D-97E3-330B-044A-60014942435B}"/>
              </a:ext>
            </a:extLst>
          </p:cNvPr>
          <p:cNvSpPr txBox="1"/>
          <p:nvPr/>
        </p:nvSpPr>
        <p:spPr>
          <a:xfrm>
            <a:off x="1588015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FBAB15C-1DD0-67C7-921F-C39AD4E568E5}"/>
              </a:ext>
            </a:extLst>
          </p:cNvPr>
          <p:cNvSpPr/>
          <p:nvPr/>
        </p:nvSpPr>
        <p:spPr>
          <a:xfrm>
            <a:off x="1806272" y="1494085"/>
            <a:ext cx="1208226" cy="52572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4EA7617-03CF-4C7D-1F4E-2FD9017C2D4E}"/>
              </a:ext>
            </a:extLst>
          </p:cNvPr>
          <p:cNvSpPr/>
          <p:nvPr/>
        </p:nvSpPr>
        <p:spPr>
          <a:xfrm>
            <a:off x="1806272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0B0FE87-1198-FF10-AC21-7A195DF2AA70}"/>
              </a:ext>
            </a:extLst>
          </p:cNvPr>
          <p:cNvSpPr/>
          <p:nvPr/>
        </p:nvSpPr>
        <p:spPr>
          <a:xfrm>
            <a:off x="1806272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374E13B-34AC-9C9F-5322-3B2DDE545515}"/>
              </a:ext>
            </a:extLst>
          </p:cNvPr>
          <p:cNvSpPr/>
          <p:nvPr/>
        </p:nvSpPr>
        <p:spPr>
          <a:xfrm>
            <a:off x="1806272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EB69DCA-6CD5-F47C-2205-B9DCF7A83FC6}"/>
              </a:ext>
            </a:extLst>
          </p:cNvPr>
          <p:cNvSpPr/>
          <p:nvPr/>
        </p:nvSpPr>
        <p:spPr>
          <a:xfrm>
            <a:off x="1806272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E67F60DA-AD63-2D49-7F6C-B55F5C321D09}"/>
              </a:ext>
            </a:extLst>
          </p:cNvPr>
          <p:cNvSpPr/>
          <p:nvPr/>
        </p:nvSpPr>
        <p:spPr>
          <a:xfrm>
            <a:off x="1806272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0748384-E88F-EDB4-3CE7-DA293C6A7E9E}"/>
              </a:ext>
            </a:extLst>
          </p:cNvPr>
          <p:cNvSpPr/>
          <p:nvPr/>
        </p:nvSpPr>
        <p:spPr>
          <a:xfrm>
            <a:off x="1806272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00E8E27-6AAD-0370-1C1F-DF870B947F7C}"/>
              </a:ext>
            </a:extLst>
          </p:cNvPr>
          <p:cNvSpPr/>
          <p:nvPr/>
        </p:nvSpPr>
        <p:spPr>
          <a:xfrm>
            <a:off x="1806272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E97B0E-66AA-538B-CDC9-4FB82B0D5164}"/>
              </a:ext>
            </a:extLst>
          </p:cNvPr>
          <p:cNvSpPr/>
          <p:nvPr/>
        </p:nvSpPr>
        <p:spPr>
          <a:xfrm>
            <a:off x="1806272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E030485-B7DD-925D-60A2-71F2D080D952}"/>
              </a:ext>
            </a:extLst>
          </p:cNvPr>
          <p:cNvSpPr/>
          <p:nvPr/>
        </p:nvSpPr>
        <p:spPr>
          <a:xfrm>
            <a:off x="1806272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06A089C-9411-887A-F3D3-00788B3F0B76}"/>
              </a:ext>
            </a:extLst>
          </p:cNvPr>
          <p:cNvSpPr/>
          <p:nvPr/>
        </p:nvSpPr>
        <p:spPr>
          <a:xfrm>
            <a:off x="1806272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93DC65D-A1E9-5E85-4854-ED3DBFBD4DF6}"/>
              </a:ext>
            </a:extLst>
          </p:cNvPr>
          <p:cNvSpPr/>
          <p:nvPr/>
        </p:nvSpPr>
        <p:spPr>
          <a:xfrm>
            <a:off x="1806272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CA4853A-3FCD-AD6F-9706-14EB9E2C5F46}"/>
              </a:ext>
            </a:extLst>
          </p:cNvPr>
          <p:cNvSpPr/>
          <p:nvPr/>
        </p:nvSpPr>
        <p:spPr>
          <a:xfrm>
            <a:off x="1806272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969097B1-6FF7-CA57-BD3F-83EF74231064}"/>
              </a:ext>
            </a:extLst>
          </p:cNvPr>
          <p:cNvSpPr/>
          <p:nvPr/>
        </p:nvSpPr>
        <p:spPr>
          <a:xfrm>
            <a:off x="1806272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6170A9-9C51-3A55-2E66-362936846724}"/>
              </a:ext>
            </a:extLst>
          </p:cNvPr>
          <p:cNvSpPr txBox="1"/>
          <p:nvPr/>
        </p:nvSpPr>
        <p:spPr>
          <a:xfrm>
            <a:off x="6096000" y="1042500"/>
            <a:ext cx="53745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4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exist"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altLang="ja-JP" sz="24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endParaRPr lang="en-US" altLang="ja-JP" sz="2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ja-JP" sz="24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4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F08FF9-8F6D-3D0F-7DF3-D63FA961F1BA}"/>
              </a:ext>
            </a:extLst>
          </p:cNvPr>
          <p:cNvSpPr txBox="1"/>
          <p:nvPr/>
        </p:nvSpPr>
        <p:spPr>
          <a:xfrm>
            <a:off x="3389300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11601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96B3EF-74A1-37E6-0CFE-815BDA9E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909D5B-BDA6-FBA5-88AB-B848C8CC0175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F524CD-8919-4D4A-F5DD-E3C77D96E0E1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184DD4-490C-8A89-833E-9D1C043B0DA7}"/>
              </a:ext>
            </a:extLst>
          </p:cNvPr>
          <p:cNvSpPr/>
          <p:nvPr/>
        </p:nvSpPr>
        <p:spPr>
          <a:xfrm>
            <a:off x="3867429" y="433283"/>
            <a:ext cx="7101520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DAE2707-A4D5-16FB-6361-58B493C2FC36}"/>
              </a:ext>
            </a:extLst>
          </p:cNvPr>
          <p:cNvSpPr/>
          <p:nvPr/>
        </p:nvSpPr>
        <p:spPr>
          <a:xfrm>
            <a:off x="351131" y="1493877"/>
            <a:ext cx="4948796" cy="5281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72117EB-C909-9473-2D20-5D64901FED4E}"/>
              </a:ext>
            </a:extLst>
          </p:cNvPr>
          <p:cNvSpPr/>
          <p:nvPr/>
        </p:nvSpPr>
        <p:spPr>
          <a:xfrm>
            <a:off x="3911276" y="1494085"/>
            <a:ext cx="729658" cy="52572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A146D5D-97E3-330B-044A-60014942435B}"/>
              </a:ext>
            </a:extLst>
          </p:cNvPr>
          <p:cNvSpPr txBox="1"/>
          <p:nvPr/>
        </p:nvSpPr>
        <p:spPr>
          <a:xfrm>
            <a:off x="1588015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FBAB15C-1DD0-67C7-921F-C39AD4E568E5}"/>
              </a:ext>
            </a:extLst>
          </p:cNvPr>
          <p:cNvSpPr/>
          <p:nvPr/>
        </p:nvSpPr>
        <p:spPr>
          <a:xfrm>
            <a:off x="1806272" y="1494085"/>
            <a:ext cx="1208226" cy="52572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4EA7617-03CF-4C7D-1F4E-2FD9017C2D4E}"/>
              </a:ext>
            </a:extLst>
          </p:cNvPr>
          <p:cNvSpPr/>
          <p:nvPr/>
        </p:nvSpPr>
        <p:spPr>
          <a:xfrm>
            <a:off x="1806272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0B0FE87-1198-FF10-AC21-7A195DF2AA70}"/>
              </a:ext>
            </a:extLst>
          </p:cNvPr>
          <p:cNvSpPr/>
          <p:nvPr/>
        </p:nvSpPr>
        <p:spPr>
          <a:xfrm>
            <a:off x="1806272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374E13B-34AC-9C9F-5322-3B2DDE545515}"/>
              </a:ext>
            </a:extLst>
          </p:cNvPr>
          <p:cNvSpPr/>
          <p:nvPr/>
        </p:nvSpPr>
        <p:spPr>
          <a:xfrm>
            <a:off x="1806272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EB69DCA-6CD5-F47C-2205-B9DCF7A83FC6}"/>
              </a:ext>
            </a:extLst>
          </p:cNvPr>
          <p:cNvSpPr/>
          <p:nvPr/>
        </p:nvSpPr>
        <p:spPr>
          <a:xfrm>
            <a:off x="1806272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E67F60DA-AD63-2D49-7F6C-B55F5C321D09}"/>
              </a:ext>
            </a:extLst>
          </p:cNvPr>
          <p:cNvSpPr/>
          <p:nvPr/>
        </p:nvSpPr>
        <p:spPr>
          <a:xfrm>
            <a:off x="1806272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0748384-E88F-EDB4-3CE7-DA293C6A7E9E}"/>
              </a:ext>
            </a:extLst>
          </p:cNvPr>
          <p:cNvSpPr/>
          <p:nvPr/>
        </p:nvSpPr>
        <p:spPr>
          <a:xfrm>
            <a:off x="1806272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00E8E27-6AAD-0370-1C1F-DF870B947F7C}"/>
              </a:ext>
            </a:extLst>
          </p:cNvPr>
          <p:cNvSpPr/>
          <p:nvPr/>
        </p:nvSpPr>
        <p:spPr>
          <a:xfrm>
            <a:off x="1806272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E97B0E-66AA-538B-CDC9-4FB82B0D5164}"/>
              </a:ext>
            </a:extLst>
          </p:cNvPr>
          <p:cNvSpPr/>
          <p:nvPr/>
        </p:nvSpPr>
        <p:spPr>
          <a:xfrm>
            <a:off x="1806272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E030485-B7DD-925D-60A2-71F2D080D952}"/>
              </a:ext>
            </a:extLst>
          </p:cNvPr>
          <p:cNvSpPr/>
          <p:nvPr/>
        </p:nvSpPr>
        <p:spPr>
          <a:xfrm>
            <a:off x="1806272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06A089C-9411-887A-F3D3-00788B3F0B76}"/>
              </a:ext>
            </a:extLst>
          </p:cNvPr>
          <p:cNvSpPr/>
          <p:nvPr/>
        </p:nvSpPr>
        <p:spPr>
          <a:xfrm>
            <a:off x="1806272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93DC65D-A1E9-5E85-4854-ED3DBFBD4DF6}"/>
              </a:ext>
            </a:extLst>
          </p:cNvPr>
          <p:cNvSpPr/>
          <p:nvPr/>
        </p:nvSpPr>
        <p:spPr>
          <a:xfrm>
            <a:off x="1806272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CA4853A-3FCD-AD6F-9706-14EB9E2C5F46}"/>
              </a:ext>
            </a:extLst>
          </p:cNvPr>
          <p:cNvSpPr/>
          <p:nvPr/>
        </p:nvSpPr>
        <p:spPr>
          <a:xfrm>
            <a:off x="1806272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969097B1-6FF7-CA57-BD3F-83EF74231064}"/>
              </a:ext>
            </a:extLst>
          </p:cNvPr>
          <p:cNvSpPr/>
          <p:nvPr/>
        </p:nvSpPr>
        <p:spPr>
          <a:xfrm>
            <a:off x="1806272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6170A9-9C51-3A55-2E66-362936846724}"/>
              </a:ext>
            </a:extLst>
          </p:cNvPr>
          <p:cNvSpPr txBox="1"/>
          <p:nvPr/>
        </p:nvSpPr>
        <p:spPr>
          <a:xfrm>
            <a:off x="6096000" y="1042500"/>
            <a:ext cx="53745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ja-JP" sz="24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exist"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altLang="ja-JP" sz="24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endParaRPr lang="en-US" altLang="ja-JP" sz="2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ja-JP" sz="24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4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</a:t>
            </a:r>
            <a:r>
              <a:rPr lang="en-US" altLang="ja-JP" sz="24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F08FF9-8F6D-3D0F-7DF3-D63FA961F1BA}"/>
              </a:ext>
            </a:extLst>
          </p:cNvPr>
          <p:cNvSpPr txBox="1"/>
          <p:nvPr/>
        </p:nvSpPr>
        <p:spPr>
          <a:xfrm>
            <a:off x="3389300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02F5336-D085-B989-43A1-D6EFC765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948767"/>
            <a:ext cx="8933002" cy="3579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7108101-ED2E-4C5D-58FD-3FA653722B07}"/>
              </a:ext>
            </a:extLst>
          </p:cNvPr>
          <p:cNvSpPr/>
          <p:nvPr/>
        </p:nvSpPr>
        <p:spPr>
          <a:xfrm>
            <a:off x="10614355" y="2283535"/>
            <a:ext cx="929552" cy="2823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E50B3C7-DF2A-4FAA-834D-2B4735A06FB6}"/>
              </a:ext>
            </a:extLst>
          </p:cNvPr>
          <p:cNvSpPr/>
          <p:nvPr/>
        </p:nvSpPr>
        <p:spPr>
          <a:xfrm>
            <a:off x="9727804" y="2017430"/>
            <a:ext cx="1283096" cy="266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DA75DBE3-EDB3-A83B-A650-C459BC8A72C0}"/>
              </a:ext>
            </a:extLst>
          </p:cNvPr>
          <p:cNvSpPr/>
          <p:nvPr/>
        </p:nvSpPr>
        <p:spPr>
          <a:xfrm>
            <a:off x="9727804" y="5441444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err="1">
                <a:solidFill>
                  <a:schemeClr val="tx1"/>
                </a:solidFill>
              </a:rPr>
              <a:t>Colab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1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7041163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dirty="0" err="1">
                <a:solidFill>
                  <a:srgbClr val="FF0000"/>
                </a:solidFill>
              </a:rPr>
              <a:t>Klist</a:t>
            </a:r>
            <a:r>
              <a:rPr lang="ja-JP" altLang="en-US" sz="2000" b="1" dirty="0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491B3E-8D56-00BB-0F19-5A174AD69B00}"/>
              </a:ext>
            </a:extLst>
          </p:cNvPr>
          <p:cNvSpPr/>
          <p:nvPr/>
        </p:nvSpPr>
        <p:spPr>
          <a:xfrm>
            <a:off x="351130" y="1496831"/>
            <a:ext cx="8869562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A67C71-44D9-250F-AD0C-44BA9F500C53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436718" y="150080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67D992-9BAF-71B3-A11C-B91F59A5B154}"/>
              </a:ext>
            </a:extLst>
          </p:cNvPr>
          <p:cNvSpPr/>
          <p:nvPr/>
        </p:nvSpPr>
        <p:spPr>
          <a:xfrm>
            <a:off x="351130" y="1577890"/>
            <a:ext cx="4535761" cy="27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1533614"/>
            <a:ext cx="1325271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6DCCB-AC32-E9DC-DAB2-D51DCC3BC60D}"/>
              </a:ext>
            </a:extLst>
          </p:cNvPr>
          <p:cNvSpPr txBox="1"/>
          <p:nvPr/>
        </p:nvSpPr>
        <p:spPr>
          <a:xfrm>
            <a:off x="4687960" y="2016100"/>
            <a:ext cx="185158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1"/>
              <a:t>t == "</a:t>
            </a:r>
            <a:r>
              <a:rPr lang="ja-JP" altLang="en-US" sz="2000" b="1"/>
              <a:t>残存歯</a:t>
            </a:r>
            <a:r>
              <a:rPr lang="en-US" altLang="ja-JP" sz="2000" b="1"/>
              <a:t>"  </a:t>
            </a:r>
            <a:endParaRPr lang="ja-JP" altLang="en-US" sz="20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8B4D9D-2F1B-2BAB-B8EB-2995B610816E}"/>
              </a:ext>
            </a:extLst>
          </p:cNvPr>
          <p:cNvSpPr txBox="1"/>
          <p:nvPr/>
        </p:nvSpPr>
        <p:spPr>
          <a:xfrm>
            <a:off x="4687960" y="2453358"/>
            <a:ext cx="185158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1"/>
              <a:t>  == "</a:t>
            </a:r>
            <a:r>
              <a:rPr lang="ja-JP" altLang="en-US" sz="2000" b="1"/>
              <a:t>喪失歯</a:t>
            </a:r>
            <a:r>
              <a:rPr lang="en-US" altLang="ja-JP" sz="2000" b="1"/>
              <a:t>"  </a:t>
            </a:r>
            <a:endParaRPr lang="ja-JP" altLang="en-US" sz="2000" b="1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4907E78-4787-746C-BEF2-741B4A0B7781}"/>
              </a:ext>
            </a:extLst>
          </p:cNvPr>
          <p:cNvSpPr txBox="1"/>
          <p:nvPr/>
        </p:nvSpPr>
        <p:spPr>
          <a:xfrm>
            <a:off x="6717273" y="2016100"/>
            <a:ext cx="8905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1</a:t>
            </a:r>
            <a:endParaRPr lang="ja-JP" altLang="en-US" sz="2000" b="1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053243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61B4C6F-2FA3-3794-88BB-A0E5340A4264}"/>
              </a:ext>
            </a:extLst>
          </p:cNvPr>
          <p:cNvSpPr txBox="1"/>
          <p:nvPr/>
        </p:nvSpPr>
        <p:spPr>
          <a:xfrm>
            <a:off x="6717273" y="2453358"/>
            <a:ext cx="8905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0</a:t>
            </a:r>
            <a:endParaRPr lang="ja-JP" altLang="en-US" sz="2000" b="1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7976311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B30C119-F055-D1E7-994A-FC44C50111F8}"/>
              </a:ext>
            </a:extLst>
          </p:cNvPr>
          <p:cNvCxnSpPr>
            <a:cxnSpLocks/>
          </p:cNvCxnSpPr>
          <p:nvPr/>
        </p:nvCxnSpPr>
        <p:spPr>
          <a:xfrm>
            <a:off x="5001177" y="1695414"/>
            <a:ext cx="23273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中かっこ 41">
            <a:extLst>
              <a:ext uri="{FF2B5EF4-FFF2-40B4-BE49-F238E27FC236}">
                <a16:creationId xmlns:a16="http://schemas.microsoft.com/office/drawing/2014/main" id="{B424CA5D-0AD6-D552-1CB0-E78DE9C6A094}"/>
              </a:ext>
            </a:extLst>
          </p:cNvPr>
          <p:cNvSpPr/>
          <p:nvPr/>
        </p:nvSpPr>
        <p:spPr>
          <a:xfrm rot="5400000" flipH="1">
            <a:off x="6022140" y="1102118"/>
            <a:ext cx="345704" cy="140796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D61FFCD-834B-C4A7-A8AB-0302E4D3E7AE}"/>
              </a:ext>
            </a:extLst>
          </p:cNvPr>
          <p:cNvSpPr txBox="1"/>
          <p:nvPr/>
        </p:nvSpPr>
        <p:spPr>
          <a:xfrm>
            <a:off x="5836270" y="1214834"/>
            <a:ext cx="7058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条件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75ABDE-ED4B-FBE1-D3AF-1AAA2378FC10}"/>
              </a:ext>
            </a:extLst>
          </p:cNvPr>
          <p:cNvSpPr txBox="1"/>
          <p:nvPr/>
        </p:nvSpPr>
        <p:spPr>
          <a:xfrm>
            <a:off x="0" y="771747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C50F2D0-D40D-B173-4940-EFE5E0069E31}"/>
              </a:ext>
            </a:extLst>
          </p:cNvPr>
          <p:cNvCxnSpPr>
            <a:cxnSpLocks/>
          </p:cNvCxnSpPr>
          <p:nvPr/>
        </p:nvCxnSpPr>
        <p:spPr>
          <a:xfrm>
            <a:off x="894437" y="1045557"/>
            <a:ext cx="0" cy="4836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0D6D54D-3046-90A4-5E37-78B3441CD6C6}"/>
              </a:ext>
            </a:extLst>
          </p:cNvPr>
          <p:cNvSpPr txBox="1"/>
          <p:nvPr/>
        </p:nvSpPr>
        <p:spPr>
          <a:xfrm>
            <a:off x="390855" y="1514639"/>
            <a:ext cx="1944021" cy="40011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 b="1"/>
              <a:t>インデックス</a:t>
            </a:r>
            <a:r>
              <a:rPr lang="en-US" altLang="ja-JP" sz="2000" b="1"/>
              <a:t>0</a:t>
            </a:r>
            <a:endParaRPr lang="ja-JP" altLang="en-US" sz="2000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04FF67-67E6-426A-63D8-C654FCD24DB8}"/>
              </a:ext>
            </a:extLst>
          </p:cNvPr>
          <p:cNvSpPr/>
          <p:nvPr/>
        </p:nvSpPr>
        <p:spPr>
          <a:xfrm>
            <a:off x="4047268" y="2067445"/>
            <a:ext cx="911092" cy="33541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残存歯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70E777A-84D6-693F-3034-89B4F660A3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33929" y="1806388"/>
            <a:ext cx="413339" cy="428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8F44D88-6B7C-AEEB-3679-26F7DFB4DFD8}"/>
              </a:ext>
            </a:extLst>
          </p:cNvPr>
          <p:cNvCxnSpPr>
            <a:cxnSpLocks/>
          </p:cNvCxnSpPr>
          <p:nvPr/>
        </p:nvCxnSpPr>
        <p:spPr>
          <a:xfrm>
            <a:off x="6421738" y="2224647"/>
            <a:ext cx="4485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0406C8D-B90B-BB66-D92B-184D6725C29A}"/>
              </a:ext>
            </a:extLst>
          </p:cNvPr>
          <p:cNvSpPr txBox="1"/>
          <p:nvPr/>
        </p:nvSpPr>
        <p:spPr>
          <a:xfrm>
            <a:off x="8670334" y="1490949"/>
            <a:ext cx="1944021" cy="40011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 b="1"/>
              <a:t>インデックス</a:t>
            </a:r>
            <a:r>
              <a:rPr lang="en-US" altLang="ja-JP" sz="2000" b="1"/>
              <a:t>0</a:t>
            </a:r>
            <a:endParaRPr lang="ja-JP" altLang="en-US" sz="2000" b="1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ED3DBBFD-11AA-B70D-1F1C-5BB7542415C5}"/>
              </a:ext>
            </a:extLst>
          </p:cNvPr>
          <p:cNvCxnSpPr>
            <a:cxnSpLocks/>
          </p:cNvCxnSpPr>
          <p:nvPr/>
        </p:nvCxnSpPr>
        <p:spPr>
          <a:xfrm flipV="1">
            <a:off x="7607808" y="1914749"/>
            <a:ext cx="368503" cy="3014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997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BD1C6C-593B-85C9-0B36-E18D705AE8D0}"/>
              </a:ext>
            </a:extLst>
          </p:cNvPr>
          <p:cNvSpPr/>
          <p:nvPr/>
        </p:nvSpPr>
        <p:spPr>
          <a:xfrm>
            <a:off x="351130" y="1496831"/>
            <a:ext cx="8819331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6746926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2A67C71-44D9-250F-AD0C-44BA9F500C53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436718" y="150080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2400389"/>
            <a:ext cx="1325271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6DCCB-AC32-E9DC-DAB2-D51DCC3BC60D}"/>
              </a:ext>
            </a:extLst>
          </p:cNvPr>
          <p:cNvSpPr txBox="1"/>
          <p:nvPr/>
        </p:nvSpPr>
        <p:spPr>
          <a:xfrm>
            <a:off x="4687960" y="2008556"/>
            <a:ext cx="1942116" cy="407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 </a:t>
            </a:r>
            <a:r>
              <a:rPr lang="en-US" altLang="ja-JP" sz="2000" b="1"/>
              <a:t> == "</a:t>
            </a:r>
            <a:r>
              <a:rPr lang="ja-JP" altLang="en-US" sz="2000" b="1"/>
              <a:t>残存歯</a:t>
            </a:r>
            <a:r>
              <a:rPr lang="en-US" altLang="ja-JP" sz="2000" b="1"/>
              <a:t>"  </a:t>
            </a:r>
            <a:endParaRPr lang="ja-JP" altLang="en-US" sz="20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8B4D9D-2F1B-2BAB-B8EB-2995B610816E}"/>
              </a:ext>
            </a:extLst>
          </p:cNvPr>
          <p:cNvSpPr txBox="1"/>
          <p:nvPr/>
        </p:nvSpPr>
        <p:spPr>
          <a:xfrm>
            <a:off x="4687960" y="2460902"/>
            <a:ext cx="194211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1"/>
              <a:t>  == "</a:t>
            </a:r>
            <a:r>
              <a:rPr lang="ja-JP" altLang="en-US" sz="2000" b="1"/>
              <a:t>喪失歯</a:t>
            </a:r>
            <a:r>
              <a:rPr lang="en-US" altLang="ja-JP" sz="2000" b="1"/>
              <a:t>"  </a:t>
            </a:r>
            <a:endParaRPr lang="ja-JP" altLang="en-US" sz="2000" b="1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4907E78-4787-746C-BEF2-741B4A0B7781}"/>
              </a:ext>
            </a:extLst>
          </p:cNvPr>
          <p:cNvSpPr txBox="1"/>
          <p:nvPr/>
        </p:nvSpPr>
        <p:spPr>
          <a:xfrm>
            <a:off x="6717273" y="2016100"/>
            <a:ext cx="8905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1</a:t>
            </a:r>
            <a:endParaRPr lang="ja-JP" altLang="en-US" sz="2000" b="1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053243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61B4C6F-2FA3-3794-88BB-A0E5340A4264}"/>
              </a:ext>
            </a:extLst>
          </p:cNvPr>
          <p:cNvSpPr txBox="1"/>
          <p:nvPr/>
        </p:nvSpPr>
        <p:spPr>
          <a:xfrm>
            <a:off x="6717273" y="2453358"/>
            <a:ext cx="8905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0</a:t>
            </a:r>
            <a:endParaRPr lang="ja-JP" altLang="en-US" sz="2000" b="1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7976311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B30C119-F055-D1E7-994A-FC44C50111F8}"/>
              </a:ext>
            </a:extLst>
          </p:cNvPr>
          <p:cNvCxnSpPr>
            <a:cxnSpLocks/>
          </p:cNvCxnSpPr>
          <p:nvPr/>
        </p:nvCxnSpPr>
        <p:spPr>
          <a:xfrm>
            <a:off x="3775587" y="1695414"/>
            <a:ext cx="35529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中かっこ 41">
            <a:extLst>
              <a:ext uri="{FF2B5EF4-FFF2-40B4-BE49-F238E27FC236}">
                <a16:creationId xmlns:a16="http://schemas.microsoft.com/office/drawing/2014/main" id="{B424CA5D-0AD6-D552-1CB0-E78DE9C6A094}"/>
              </a:ext>
            </a:extLst>
          </p:cNvPr>
          <p:cNvSpPr/>
          <p:nvPr/>
        </p:nvSpPr>
        <p:spPr>
          <a:xfrm rot="5400000" flipH="1">
            <a:off x="6022140" y="1102118"/>
            <a:ext cx="345704" cy="1407964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D61FFCD-834B-C4A7-A8AB-0302E4D3E7AE}"/>
              </a:ext>
            </a:extLst>
          </p:cNvPr>
          <p:cNvSpPr txBox="1"/>
          <p:nvPr/>
        </p:nvSpPr>
        <p:spPr>
          <a:xfrm>
            <a:off x="5836270" y="1214834"/>
            <a:ext cx="7058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条件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75ABDE-ED4B-FBE1-D3AF-1AAA2378FC10}"/>
              </a:ext>
            </a:extLst>
          </p:cNvPr>
          <p:cNvSpPr txBox="1"/>
          <p:nvPr/>
        </p:nvSpPr>
        <p:spPr>
          <a:xfrm>
            <a:off x="0" y="771747"/>
            <a:ext cx="241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err="1"/>
              <a:t>Klist</a:t>
            </a:r>
            <a:r>
              <a:rPr lang="ja-JP" altLang="en-US"/>
              <a:t>データフレーム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C50F2D0-D40D-B173-4940-EFE5E0069E31}"/>
              </a:ext>
            </a:extLst>
          </p:cNvPr>
          <p:cNvCxnSpPr>
            <a:cxnSpLocks/>
          </p:cNvCxnSpPr>
          <p:nvPr/>
        </p:nvCxnSpPr>
        <p:spPr>
          <a:xfrm>
            <a:off x="894437" y="1045557"/>
            <a:ext cx="0" cy="4836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0D6D54D-3046-90A4-5E37-78B3441CD6C6}"/>
              </a:ext>
            </a:extLst>
          </p:cNvPr>
          <p:cNvSpPr txBox="1"/>
          <p:nvPr/>
        </p:nvSpPr>
        <p:spPr>
          <a:xfrm>
            <a:off x="390855" y="2381414"/>
            <a:ext cx="1944021" cy="40011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 b="1"/>
              <a:t>インデックス</a:t>
            </a:r>
            <a:r>
              <a:rPr lang="en-US" altLang="ja-JP" sz="2000" b="1"/>
              <a:t>3</a:t>
            </a:r>
            <a:endParaRPr lang="ja-JP" altLang="en-US" sz="2000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04FF67-67E6-426A-63D8-C654FCD24DB8}"/>
              </a:ext>
            </a:extLst>
          </p:cNvPr>
          <p:cNvSpPr/>
          <p:nvPr/>
        </p:nvSpPr>
        <p:spPr>
          <a:xfrm>
            <a:off x="3993575" y="2497156"/>
            <a:ext cx="911092" cy="33541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70E777A-84D6-693F-3034-89B4F660A3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7870" y="2607020"/>
            <a:ext cx="555705" cy="57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8F44D88-6B7C-AEEB-3679-26F7DFB4DFD8}"/>
              </a:ext>
            </a:extLst>
          </p:cNvPr>
          <p:cNvCxnSpPr>
            <a:cxnSpLocks/>
          </p:cNvCxnSpPr>
          <p:nvPr/>
        </p:nvCxnSpPr>
        <p:spPr>
          <a:xfrm>
            <a:off x="6450386" y="2636290"/>
            <a:ext cx="4485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ED3DBBFD-11AA-B70D-1F1C-5BB7542415C5}"/>
              </a:ext>
            </a:extLst>
          </p:cNvPr>
          <p:cNvCxnSpPr>
            <a:cxnSpLocks/>
          </p:cNvCxnSpPr>
          <p:nvPr/>
        </p:nvCxnSpPr>
        <p:spPr>
          <a:xfrm>
            <a:off x="7618419" y="2636290"/>
            <a:ext cx="3578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70CB487-3793-9049-8D54-D0CFBB3E62D9}"/>
              </a:ext>
            </a:extLst>
          </p:cNvPr>
          <p:cNvSpPr/>
          <p:nvPr/>
        </p:nvSpPr>
        <p:spPr>
          <a:xfrm>
            <a:off x="8054329" y="250638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95AA2FA-63E6-6B03-FFE3-A65FCB53C2CC}"/>
              </a:ext>
            </a:extLst>
          </p:cNvPr>
          <p:cNvSpPr/>
          <p:nvPr/>
        </p:nvSpPr>
        <p:spPr>
          <a:xfrm>
            <a:off x="7977397" y="246036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A5C163B-DB16-CDB0-F07C-C9E43071649C}"/>
              </a:ext>
            </a:extLst>
          </p:cNvPr>
          <p:cNvSpPr txBox="1"/>
          <p:nvPr/>
        </p:nvSpPr>
        <p:spPr>
          <a:xfrm>
            <a:off x="8671420" y="2419439"/>
            <a:ext cx="1944021" cy="40011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 b="1"/>
              <a:t>インデックス</a:t>
            </a:r>
            <a:r>
              <a:rPr lang="en-US" altLang="ja-JP" sz="2000" b="1"/>
              <a:t>3</a:t>
            </a:r>
            <a:endParaRPr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115311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4D34D11-002A-FC3A-4A49-2FA84EDF90E0}"/>
              </a:ext>
            </a:extLst>
          </p:cNvPr>
          <p:cNvSpPr/>
          <p:nvPr/>
        </p:nvSpPr>
        <p:spPr>
          <a:xfrm>
            <a:off x="351130" y="1496831"/>
            <a:ext cx="8819331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6746926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308751" y="137249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67D992-9BAF-71B3-A11C-B91F59A5B154}"/>
              </a:ext>
            </a:extLst>
          </p:cNvPr>
          <p:cNvSpPr/>
          <p:nvPr/>
        </p:nvSpPr>
        <p:spPr>
          <a:xfrm>
            <a:off x="351130" y="1577890"/>
            <a:ext cx="8639487" cy="2772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1533614"/>
            <a:ext cx="1325271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6DCCB-AC32-E9DC-DAB2-D51DCC3BC60D}"/>
              </a:ext>
            </a:extLst>
          </p:cNvPr>
          <p:cNvSpPr txBox="1"/>
          <p:nvPr/>
        </p:nvSpPr>
        <p:spPr>
          <a:xfrm>
            <a:off x="3966919" y="2435697"/>
            <a:ext cx="60079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/>
                <a:ea typeface="游ゴシック"/>
                <a:cs typeface="Courier New"/>
              </a:rPr>
              <a:t>if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</a:t>
            </a:r>
            <a:r>
              <a:rPr lang="en-US" sz="2000">
                <a:ea typeface="游ゴシック"/>
              </a:rPr>
              <a:t>record</a:t>
            </a:r>
            <a:r>
              <a:rPr lang="en-US" altLang="ja-JP" sz="2000">
                <a:ea typeface="游ゴシック"/>
              </a:rPr>
              <a:t>"][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== 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"</a:t>
            </a:r>
            <a:r>
              <a:rPr lang="ja-JP" altLang="en-US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喪失歯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 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exist"]</a:t>
            </a:r>
            <a:r>
              <a:rPr lang="en-US" altLang="ja-JP" sz="2000" b="1">
                <a:ea typeface="游ゴシック"/>
              </a:rPr>
              <a:t>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/>
                <a:ea typeface="游ゴシック"/>
                <a:cs typeface="Courier New"/>
              </a:rPr>
              <a:t>0</a:t>
            </a:r>
            <a:endParaRPr lang="en-US" altLang="ja-JP" sz="2000" b="0">
              <a:solidFill>
                <a:srgbClr val="000000"/>
              </a:solidFill>
              <a:effectLst/>
              <a:latin typeface="Courier New"/>
              <a:ea typeface="游ゴシック"/>
              <a:cs typeface="Courier New"/>
            </a:endParaRPr>
          </a:p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 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exist"]</a:t>
            </a:r>
            <a:r>
              <a:rPr lang="en-US" altLang="ja-JP" sz="2000" b="1">
                <a:ea typeface="游ゴシック"/>
              </a:rPr>
              <a:t>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/>
                <a:ea typeface="游ゴシック"/>
                <a:cs typeface="Courier New"/>
              </a:rPr>
              <a:t>1</a:t>
            </a:r>
            <a:endParaRPr lang="en-US" altLang="ja-JP" sz="2000" b="0">
              <a:solidFill>
                <a:srgbClr val="000000"/>
              </a:solidFill>
              <a:effectLst/>
              <a:latin typeface="Courier New"/>
              <a:ea typeface="游ゴシック"/>
              <a:cs typeface="Courier New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024668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7947736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5895739-DB80-B4A9-D78B-B751ECE8BE59}"/>
              </a:ext>
            </a:extLst>
          </p:cNvPr>
          <p:cNvSpPr txBox="1"/>
          <p:nvPr/>
        </p:nvSpPr>
        <p:spPr>
          <a:xfrm>
            <a:off x="9269012" y="1995427"/>
            <a:ext cx="7058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条件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7C57C29-56AE-CEBE-9DC5-D1480464078F}"/>
              </a:ext>
            </a:extLst>
          </p:cNvPr>
          <p:cNvSpPr txBox="1"/>
          <p:nvPr/>
        </p:nvSpPr>
        <p:spPr>
          <a:xfrm>
            <a:off x="7414" y="151801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EC743C-5157-758F-3219-8B01217C0787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05ADAEF-73D1-6163-192E-A326BE33D053}"/>
              </a:ext>
            </a:extLst>
          </p:cNvPr>
          <p:cNvSpPr/>
          <p:nvPr/>
        </p:nvSpPr>
        <p:spPr>
          <a:xfrm>
            <a:off x="5118896" y="2465192"/>
            <a:ext cx="2186215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49F1B7-2A9E-C857-5E23-BD7A4B3D33A1}"/>
              </a:ext>
            </a:extLst>
          </p:cNvPr>
          <p:cNvSpPr/>
          <p:nvPr/>
        </p:nvSpPr>
        <p:spPr>
          <a:xfrm>
            <a:off x="4995114" y="2778769"/>
            <a:ext cx="1942966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AF3B311-164A-271F-1725-69CA39CC3E2B}"/>
              </a:ext>
            </a:extLst>
          </p:cNvPr>
          <p:cNvSpPr/>
          <p:nvPr/>
        </p:nvSpPr>
        <p:spPr>
          <a:xfrm>
            <a:off x="4995114" y="3360961"/>
            <a:ext cx="1942966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64C955E-E14E-97C9-171A-9FE88ECA2631}"/>
              </a:ext>
            </a:extLst>
          </p:cNvPr>
          <p:cNvCxnSpPr>
            <a:cxnSpLocks/>
          </p:cNvCxnSpPr>
          <p:nvPr/>
        </p:nvCxnSpPr>
        <p:spPr>
          <a:xfrm>
            <a:off x="3621219" y="1710139"/>
            <a:ext cx="1703662" cy="844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83DCFE9-4360-0645-D2A6-D8CECACEA6DC}"/>
              </a:ext>
            </a:extLst>
          </p:cNvPr>
          <p:cNvCxnSpPr>
            <a:cxnSpLocks/>
          </p:cNvCxnSpPr>
          <p:nvPr/>
        </p:nvCxnSpPr>
        <p:spPr>
          <a:xfrm flipH="1">
            <a:off x="6525338" y="1743843"/>
            <a:ext cx="1005920" cy="1231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2CD7A2A-8973-BF38-9CF3-5D5A10CF0730}"/>
              </a:ext>
            </a:extLst>
          </p:cNvPr>
          <p:cNvCxnSpPr>
            <a:cxnSpLocks/>
          </p:cNvCxnSpPr>
          <p:nvPr/>
        </p:nvCxnSpPr>
        <p:spPr>
          <a:xfrm flipH="1">
            <a:off x="6533229" y="1777426"/>
            <a:ext cx="1073082" cy="1778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1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6746926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491B3E-8D56-00BB-0F19-5A174AD69B00}"/>
              </a:ext>
            </a:extLst>
          </p:cNvPr>
          <p:cNvSpPr/>
          <p:nvPr/>
        </p:nvSpPr>
        <p:spPr>
          <a:xfrm>
            <a:off x="351130" y="1496831"/>
            <a:ext cx="8819331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436718" y="150080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67D992-9BAF-71B3-A11C-B91F59A5B154}"/>
              </a:ext>
            </a:extLst>
          </p:cNvPr>
          <p:cNvSpPr/>
          <p:nvPr/>
        </p:nvSpPr>
        <p:spPr>
          <a:xfrm>
            <a:off x="351130" y="1577890"/>
            <a:ext cx="4535761" cy="27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1533614"/>
            <a:ext cx="1325271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6DCCB-AC32-E9DC-DAB2-D51DCC3BC60D}"/>
              </a:ext>
            </a:extLst>
          </p:cNvPr>
          <p:cNvSpPr txBox="1"/>
          <p:nvPr/>
        </p:nvSpPr>
        <p:spPr>
          <a:xfrm>
            <a:off x="3966919" y="2435697"/>
            <a:ext cx="60079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/>
                <a:ea typeface="游ゴシック"/>
                <a:cs typeface="Courier New"/>
              </a:rPr>
              <a:t>if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</a:t>
            </a:r>
            <a:r>
              <a:rPr lang="en-US" sz="2000">
                <a:ea typeface="游ゴシック"/>
              </a:rPr>
              <a:t>record</a:t>
            </a:r>
            <a:r>
              <a:rPr lang="en-US" altLang="ja-JP" sz="2000">
                <a:ea typeface="游ゴシック"/>
              </a:rPr>
              <a:t>"][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== 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"</a:t>
            </a:r>
            <a:r>
              <a:rPr lang="ja-JP" altLang="en-US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喪失歯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/>
                <a:ea typeface="游ゴシック"/>
                <a:cs typeface="Courier New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 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exist"]</a:t>
            </a:r>
            <a:r>
              <a:rPr lang="en-US" altLang="ja-JP" sz="2000" b="1">
                <a:ea typeface="游ゴシック"/>
              </a:rPr>
              <a:t>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/>
                <a:ea typeface="游ゴシック"/>
                <a:cs typeface="Courier New"/>
              </a:rPr>
              <a:t>0</a:t>
            </a:r>
            <a:endParaRPr lang="en-US" altLang="ja-JP" sz="2000" b="0">
              <a:solidFill>
                <a:srgbClr val="000000"/>
              </a:solidFill>
              <a:effectLst/>
              <a:latin typeface="Courier New"/>
              <a:ea typeface="游ゴシック"/>
              <a:cs typeface="Courier New"/>
            </a:endParaRPr>
          </a:p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  </a:t>
            </a:r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["tooth exist"]</a:t>
            </a:r>
            <a:r>
              <a:rPr lang="en-US" altLang="ja-JP" sz="2000" b="1">
                <a:ea typeface="游ゴシック"/>
              </a:rPr>
              <a:t>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/>
                <a:ea typeface="游ゴシック"/>
                <a:cs typeface="Courier New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/>
                <a:ea typeface="游ゴシック"/>
                <a:cs typeface="Courier New"/>
              </a:rPr>
              <a:t>1</a:t>
            </a:r>
            <a:endParaRPr lang="en-US" altLang="ja-JP" sz="2000" b="0">
              <a:solidFill>
                <a:srgbClr val="000000"/>
              </a:solidFill>
              <a:effectLst/>
              <a:latin typeface="Courier New"/>
              <a:ea typeface="游ゴシック"/>
              <a:cs typeface="Courier New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024668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7947736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B30C119-F055-D1E7-994A-FC44C50111F8}"/>
              </a:ext>
            </a:extLst>
          </p:cNvPr>
          <p:cNvCxnSpPr>
            <a:cxnSpLocks/>
          </p:cNvCxnSpPr>
          <p:nvPr/>
        </p:nvCxnSpPr>
        <p:spPr>
          <a:xfrm>
            <a:off x="5001177" y="1695414"/>
            <a:ext cx="23273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7C57C29-56AE-CEBE-9DC5-D1480464078F}"/>
              </a:ext>
            </a:extLst>
          </p:cNvPr>
          <p:cNvSpPr txBox="1"/>
          <p:nvPr/>
        </p:nvSpPr>
        <p:spPr>
          <a:xfrm>
            <a:off x="7414" y="151801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3A6DDA-8A56-F13B-EF65-34305B48EB75}"/>
              </a:ext>
            </a:extLst>
          </p:cNvPr>
          <p:cNvSpPr txBox="1"/>
          <p:nvPr/>
        </p:nvSpPr>
        <p:spPr>
          <a:xfrm>
            <a:off x="7692204" y="1956736"/>
            <a:ext cx="300437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ja-JP" sz="2000" err="1">
                <a:ea typeface="游ゴシック"/>
              </a:rPr>
              <a:t>Klist</a:t>
            </a:r>
            <a:r>
              <a:rPr lang="en-US" altLang="ja-JP" sz="2000">
                <a:ea typeface="游ゴシック"/>
              </a:rPr>
              <a:t> ["</a:t>
            </a:r>
            <a:r>
              <a:rPr lang="en-US">
                <a:ea typeface="游ゴシック"/>
              </a:rPr>
              <a:t>tooth exist</a:t>
            </a:r>
            <a:r>
              <a:rPr lang="en-US" altLang="ja-JP" sz="2000">
                <a:ea typeface="游ゴシック"/>
              </a:rPr>
              <a:t>"]</a:t>
            </a:r>
            <a:r>
              <a:rPr lang="en-US" altLang="ja-JP" sz="2000" b="1">
                <a:ea typeface="游ゴシック"/>
              </a:rPr>
              <a:t>[</a:t>
            </a:r>
            <a:r>
              <a:rPr lang="en-US" altLang="ja-JP" sz="2000">
                <a:solidFill>
                  <a:srgbClr val="FF0000"/>
                </a:solidFill>
                <a:ea typeface="游ゴシック"/>
              </a:rPr>
              <a:t>0</a:t>
            </a:r>
            <a:r>
              <a:rPr lang="en-US" altLang="ja-JP" sz="2000">
                <a:ea typeface="游ゴシック"/>
              </a:rPr>
              <a:t>]</a:t>
            </a:r>
            <a:endParaRPr lang="en-US" altLang="ja-JP" sz="2000" b="1">
              <a:ea typeface="游ゴシック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04017E6-78E8-1F6F-1C86-DE2AC208DF6F}"/>
              </a:ext>
            </a:extLst>
          </p:cNvPr>
          <p:cNvSpPr txBox="1"/>
          <p:nvPr/>
        </p:nvSpPr>
        <p:spPr>
          <a:xfrm>
            <a:off x="1106955" y="1956736"/>
            <a:ext cx="312040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err="1"/>
              <a:t>Klist</a:t>
            </a:r>
            <a:r>
              <a:rPr lang="en-US" altLang="ja-JP" sz="2000"/>
              <a:t> ["tooth record"][</a:t>
            </a:r>
            <a:r>
              <a:rPr lang="en-US" altLang="ja-JP" sz="2000">
                <a:solidFill>
                  <a:srgbClr val="FF0000"/>
                </a:solidFill>
              </a:rPr>
              <a:t>0</a:t>
            </a:r>
            <a:r>
              <a:rPr lang="en-US" altLang="ja-JP" sz="2000"/>
              <a:t>]</a:t>
            </a:r>
            <a:endParaRPr lang="en-US" altLang="ja-JP" sz="20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EC743C-5157-758F-3219-8B01217C0787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05ADAEF-73D1-6163-192E-A326BE33D053}"/>
              </a:ext>
            </a:extLst>
          </p:cNvPr>
          <p:cNvSpPr/>
          <p:nvPr/>
        </p:nvSpPr>
        <p:spPr>
          <a:xfrm>
            <a:off x="5118896" y="2465192"/>
            <a:ext cx="2186215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49F1B7-2A9E-C857-5E23-BD7A4B3D33A1}"/>
              </a:ext>
            </a:extLst>
          </p:cNvPr>
          <p:cNvSpPr/>
          <p:nvPr/>
        </p:nvSpPr>
        <p:spPr>
          <a:xfrm>
            <a:off x="4995114" y="2778769"/>
            <a:ext cx="1942966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AF3B311-164A-271F-1725-69CA39CC3E2B}"/>
              </a:ext>
            </a:extLst>
          </p:cNvPr>
          <p:cNvSpPr/>
          <p:nvPr/>
        </p:nvSpPr>
        <p:spPr>
          <a:xfrm>
            <a:off x="4995114" y="3360961"/>
            <a:ext cx="1942966" cy="275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3148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7086430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491B3E-8D56-00BB-0F19-5A174AD69B00}"/>
              </a:ext>
            </a:extLst>
          </p:cNvPr>
          <p:cNvSpPr/>
          <p:nvPr/>
        </p:nvSpPr>
        <p:spPr>
          <a:xfrm>
            <a:off x="351130" y="1496831"/>
            <a:ext cx="8819331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436718" y="150080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905704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67D992-9BAF-71B3-A11C-B91F59A5B154}"/>
              </a:ext>
            </a:extLst>
          </p:cNvPr>
          <p:cNvSpPr/>
          <p:nvPr/>
        </p:nvSpPr>
        <p:spPr>
          <a:xfrm>
            <a:off x="351130" y="1577890"/>
            <a:ext cx="4535761" cy="27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1533614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548543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8481136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B30C119-F055-D1E7-994A-FC44C50111F8}"/>
              </a:ext>
            </a:extLst>
          </p:cNvPr>
          <p:cNvCxnSpPr>
            <a:cxnSpLocks/>
          </p:cNvCxnSpPr>
          <p:nvPr/>
        </p:nvCxnSpPr>
        <p:spPr>
          <a:xfrm>
            <a:off x="5001177" y="1695414"/>
            <a:ext cx="23273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7C57C29-56AE-CEBE-9DC5-D1480464078F}"/>
              </a:ext>
            </a:extLst>
          </p:cNvPr>
          <p:cNvSpPr txBox="1"/>
          <p:nvPr/>
        </p:nvSpPr>
        <p:spPr>
          <a:xfrm>
            <a:off x="7414" y="145949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/>
              <a:t>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905448-F6F3-58E8-A9B7-369A42F741E2}"/>
              </a:ext>
            </a:extLst>
          </p:cNvPr>
          <p:cNvSpPr txBox="1"/>
          <p:nvPr/>
        </p:nvSpPr>
        <p:spPr>
          <a:xfrm>
            <a:off x="7414" y="1824757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72D8C9-37E6-2845-9CA0-6EBA4D48EF2D}"/>
              </a:ext>
            </a:extLst>
          </p:cNvPr>
          <p:cNvSpPr/>
          <p:nvPr/>
        </p:nvSpPr>
        <p:spPr>
          <a:xfrm>
            <a:off x="2360303" y="1871982"/>
            <a:ext cx="1325271" cy="3117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AF7BF6F-DB90-B734-19B1-328127E07B7C}"/>
              </a:ext>
            </a:extLst>
          </p:cNvPr>
          <p:cNvSpPr/>
          <p:nvPr/>
        </p:nvSpPr>
        <p:spPr>
          <a:xfrm>
            <a:off x="8551782" y="1966531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65D4ADA-1B3B-9F51-6966-0C9D995082D1}"/>
              </a:ext>
            </a:extLst>
          </p:cNvPr>
          <p:cNvSpPr/>
          <p:nvPr/>
        </p:nvSpPr>
        <p:spPr>
          <a:xfrm>
            <a:off x="8474850" y="1920514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941FD7F-773F-5EE9-6F8B-0C739BB4DAEE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1282BA1-56D2-A833-68C8-8D9FD21647F1}"/>
              </a:ext>
            </a:extLst>
          </p:cNvPr>
          <p:cNvSpPr txBox="1"/>
          <p:nvPr/>
        </p:nvSpPr>
        <p:spPr>
          <a:xfrm>
            <a:off x="7414" y="220048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014BAC5-D80A-BAE3-FDF3-22429075CE18}"/>
              </a:ext>
            </a:extLst>
          </p:cNvPr>
          <p:cNvSpPr txBox="1"/>
          <p:nvPr/>
        </p:nvSpPr>
        <p:spPr>
          <a:xfrm>
            <a:off x="7414" y="2580784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558907-9018-F5EA-7AA5-8FD38320A68E}"/>
              </a:ext>
            </a:extLst>
          </p:cNvPr>
          <p:cNvSpPr/>
          <p:nvPr/>
        </p:nvSpPr>
        <p:spPr>
          <a:xfrm>
            <a:off x="2360690" y="2142278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0A9BF5E-167D-9172-0D31-59A4FEF4505B}"/>
              </a:ext>
            </a:extLst>
          </p:cNvPr>
          <p:cNvSpPr/>
          <p:nvPr/>
        </p:nvSpPr>
        <p:spPr>
          <a:xfrm>
            <a:off x="2360303" y="2430009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26F7A68-FDBA-C515-9673-72E44664DF17}"/>
              </a:ext>
            </a:extLst>
          </p:cNvPr>
          <p:cNvCxnSpPr>
            <a:cxnSpLocks/>
          </p:cNvCxnSpPr>
          <p:nvPr/>
        </p:nvCxnSpPr>
        <p:spPr>
          <a:xfrm flipH="1">
            <a:off x="997563" y="2939753"/>
            <a:ext cx="0" cy="332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EFD856D0-2FFC-CC8C-F091-4492BB1855AB}"/>
              </a:ext>
            </a:extLst>
          </p:cNvPr>
          <p:cNvSpPr txBox="1"/>
          <p:nvPr/>
        </p:nvSpPr>
        <p:spPr>
          <a:xfrm>
            <a:off x="7414" y="6333927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53023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A778BC74-F6A4-88A1-50EA-4E2D8E449D0C}"/>
              </a:ext>
            </a:extLst>
          </p:cNvPr>
          <p:cNvSpPr txBox="1"/>
          <p:nvPr/>
        </p:nvSpPr>
        <p:spPr>
          <a:xfrm>
            <a:off x="3966919" y="3116087"/>
            <a:ext cx="6728611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err="1"/>
              <a:t>Klist</a:t>
            </a:r>
            <a:r>
              <a:rPr lang="en-US" altLang="ja-JP" sz="2000"/>
              <a:t> ["tooth record"][</a:t>
            </a:r>
            <a:r>
              <a:rPr lang="ja-JP" altLang="en-US" sz="2000" b="1"/>
              <a:t>インデックス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ja-JP" altLang="en-US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喪失歯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ja-JP" altLang="en-US" sz="2000" b="1"/>
              <a:t>インデックス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ja-JP" altLang="en-US" sz="2000" b="1"/>
              <a:t>インデックス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3E411E4-9428-100D-4B38-8DDBEE79034E}"/>
              </a:ext>
            </a:extLst>
          </p:cNvPr>
          <p:cNvSpPr/>
          <p:nvPr/>
        </p:nvSpPr>
        <p:spPr>
          <a:xfrm>
            <a:off x="8548543" y="2340175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C1F8AF4-A650-0487-1DE8-111EA4D78B7C}"/>
              </a:ext>
            </a:extLst>
          </p:cNvPr>
          <p:cNvSpPr/>
          <p:nvPr/>
        </p:nvSpPr>
        <p:spPr>
          <a:xfrm>
            <a:off x="8481136" y="2294158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4211247-2785-0F2E-115D-E5987614E302}"/>
              </a:ext>
            </a:extLst>
          </p:cNvPr>
          <p:cNvSpPr/>
          <p:nvPr/>
        </p:nvSpPr>
        <p:spPr>
          <a:xfrm>
            <a:off x="8551782" y="2728816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DEF0E18-3F80-FDE8-FDFA-6606D6CB6A36}"/>
              </a:ext>
            </a:extLst>
          </p:cNvPr>
          <p:cNvSpPr/>
          <p:nvPr/>
        </p:nvSpPr>
        <p:spPr>
          <a:xfrm>
            <a:off x="8474850" y="2682799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681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D95FF8-0F83-758E-C8C6-E9A68089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EED68B-D412-33C4-88FF-21D941FCA90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06068-06D2-BF9F-6E24-7C5138C6315D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4DC1BA-EC22-6D6F-C4AA-9DCC906D0D72}"/>
              </a:ext>
            </a:extLst>
          </p:cNvPr>
          <p:cNvSpPr/>
          <p:nvPr/>
        </p:nvSpPr>
        <p:spPr>
          <a:xfrm>
            <a:off x="3867429" y="433283"/>
            <a:ext cx="6746926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491B3E-8D56-00BB-0F19-5A174AD69B00}"/>
              </a:ext>
            </a:extLst>
          </p:cNvPr>
          <p:cNvSpPr/>
          <p:nvPr/>
        </p:nvSpPr>
        <p:spPr>
          <a:xfrm>
            <a:off x="351130" y="1470281"/>
            <a:ext cx="8819331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F9DC03-289E-95FB-127D-0ED81A4C48DF}"/>
              </a:ext>
            </a:extLst>
          </p:cNvPr>
          <p:cNvSpPr/>
          <p:nvPr/>
        </p:nvSpPr>
        <p:spPr>
          <a:xfrm>
            <a:off x="7436718" y="1500808"/>
            <a:ext cx="1620718" cy="52505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3CA93E-D869-334B-2BE3-9226276C4CF7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F848F27-F258-8EA9-B2C6-78077508CC69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CE66C6-CAF9-6D8A-5A69-37B15D62FDBB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6EE5826-7A58-26BE-8B3F-A59AE6D7B4DD}"/>
              </a:ext>
            </a:extLst>
          </p:cNvPr>
          <p:cNvSpPr/>
          <p:nvPr/>
        </p:nvSpPr>
        <p:spPr>
          <a:xfrm>
            <a:off x="2425703" y="1905704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C5311BF-0C45-78FB-BE42-DF7C6DE663A3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8A5FAD-B27D-98FC-511D-B85BBEE23BEC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4BBA4A-9731-785D-E444-9B5DFE907F45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922F065-3308-0526-FCE1-68ABC797C8AC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0755BB6-FF40-4CE8-EC86-50A5E891ADD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BFBB9D-954C-27B4-B2C0-703685573D6E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C1600F6-5014-E1D1-1D5C-C102AE8F15C8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E2FD3AF-4F77-FD40-18F5-D170291B6750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DB97892-1C89-13BC-751B-63C497F04AFF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D067ECE-403D-58AB-F82F-93A1331CF370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B92EDD7-0236-F9AB-67A1-123F8425B6CB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67D992-9BAF-71B3-A11C-B91F59A5B154}"/>
              </a:ext>
            </a:extLst>
          </p:cNvPr>
          <p:cNvSpPr/>
          <p:nvPr/>
        </p:nvSpPr>
        <p:spPr>
          <a:xfrm>
            <a:off x="351130" y="1577890"/>
            <a:ext cx="4535761" cy="27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8B2C613-5EC4-0E4C-DDA6-E8B927CAF8D1}"/>
              </a:ext>
            </a:extLst>
          </p:cNvPr>
          <p:cNvSpPr/>
          <p:nvPr/>
        </p:nvSpPr>
        <p:spPr>
          <a:xfrm>
            <a:off x="2361590" y="1533614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D10C2C-55F4-0B4D-3CC5-28F7F49FCE38}"/>
              </a:ext>
            </a:extLst>
          </p:cNvPr>
          <p:cNvSpPr/>
          <p:nvPr/>
        </p:nvSpPr>
        <p:spPr>
          <a:xfrm>
            <a:off x="8548543" y="157789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A90D8DB-99B9-E22E-D36C-2A50F9E4C523}"/>
              </a:ext>
            </a:extLst>
          </p:cNvPr>
          <p:cNvSpPr/>
          <p:nvPr/>
        </p:nvSpPr>
        <p:spPr>
          <a:xfrm>
            <a:off x="8481136" y="1531873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7C57C29-56AE-CEBE-9DC5-D1480464078F}"/>
              </a:ext>
            </a:extLst>
          </p:cNvPr>
          <p:cNvSpPr txBox="1"/>
          <p:nvPr/>
        </p:nvSpPr>
        <p:spPr>
          <a:xfrm>
            <a:off x="7414" y="145949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/>
              <a:t>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905448-F6F3-58E8-A9B7-369A42F741E2}"/>
              </a:ext>
            </a:extLst>
          </p:cNvPr>
          <p:cNvSpPr txBox="1"/>
          <p:nvPr/>
        </p:nvSpPr>
        <p:spPr>
          <a:xfrm>
            <a:off x="7414" y="1824757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72D8C9-37E6-2845-9CA0-6EBA4D48EF2D}"/>
              </a:ext>
            </a:extLst>
          </p:cNvPr>
          <p:cNvSpPr/>
          <p:nvPr/>
        </p:nvSpPr>
        <p:spPr>
          <a:xfrm>
            <a:off x="2360303" y="1871982"/>
            <a:ext cx="1325271" cy="3117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AF7BF6F-DB90-B734-19B1-328127E07B7C}"/>
              </a:ext>
            </a:extLst>
          </p:cNvPr>
          <p:cNvSpPr/>
          <p:nvPr/>
        </p:nvSpPr>
        <p:spPr>
          <a:xfrm>
            <a:off x="8551782" y="1966531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65D4ADA-1B3B-9F51-6966-0C9D995082D1}"/>
              </a:ext>
            </a:extLst>
          </p:cNvPr>
          <p:cNvSpPr/>
          <p:nvPr/>
        </p:nvSpPr>
        <p:spPr>
          <a:xfrm>
            <a:off x="8474850" y="1920514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941FD7F-773F-5EE9-6F8B-0C739BB4DAEE}"/>
              </a:ext>
            </a:extLst>
          </p:cNvPr>
          <p:cNvSpPr txBox="1"/>
          <p:nvPr/>
        </p:nvSpPr>
        <p:spPr>
          <a:xfrm>
            <a:off x="7410988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1282BA1-56D2-A833-68C8-8D9FD21647F1}"/>
              </a:ext>
            </a:extLst>
          </p:cNvPr>
          <p:cNvSpPr txBox="1"/>
          <p:nvPr/>
        </p:nvSpPr>
        <p:spPr>
          <a:xfrm>
            <a:off x="7414" y="220048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014BAC5-D80A-BAE3-FDF3-22429075CE18}"/>
              </a:ext>
            </a:extLst>
          </p:cNvPr>
          <p:cNvSpPr txBox="1"/>
          <p:nvPr/>
        </p:nvSpPr>
        <p:spPr>
          <a:xfrm>
            <a:off x="7414" y="2580784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558907-9018-F5EA-7AA5-8FD38320A68E}"/>
              </a:ext>
            </a:extLst>
          </p:cNvPr>
          <p:cNvSpPr/>
          <p:nvPr/>
        </p:nvSpPr>
        <p:spPr>
          <a:xfrm>
            <a:off x="2360690" y="2142278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0A9BF5E-167D-9172-0D31-59A4FEF4505B}"/>
              </a:ext>
            </a:extLst>
          </p:cNvPr>
          <p:cNvSpPr/>
          <p:nvPr/>
        </p:nvSpPr>
        <p:spPr>
          <a:xfrm>
            <a:off x="2360303" y="2430009"/>
            <a:ext cx="1325271" cy="318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126F7A68-FDBA-C515-9673-72E44664DF17}"/>
              </a:ext>
            </a:extLst>
          </p:cNvPr>
          <p:cNvCxnSpPr>
            <a:cxnSpLocks/>
          </p:cNvCxnSpPr>
          <p:nvPr/>
        </p:nvCxnSpPr>
        <p:spPr>
          <a:xfrm flipH="1">
            <a:off x="997563" y="2939753"/>
            <a:ext cx="0" cy="332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EFD856D0-2FFC-CC8C-F091-4492BB1855AB}"/>
              </a:ext>
            </a:extLst>
          </p:cNvPr>
          <p:cNvSpPr txBox="1"/>
          <p:nvPr/>
        </p:nvSpPr>
        <p:spPr>
          <a:xfrm>
            <a:off x="7414" y="6333927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53023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3E411E4-9428-100D-4B38-8DDBEE79034E}"/>
              </a:ext>
            </a:extLst>
          </p:cNvPr>
          <p:cNvSpPr/>
          <p:nvPr/>
        </p:nvSpPr>
        <p:spPr>
          <a:xfrm>
            <a:off x="8548543" y="2340175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C1F8AF4-A650-0487-1DE8-111EA4D78B7C}"/>
              </a:ext>
            </a:extLst>
          </p:cNvPr>
          <p:cNvSpPr/>
          <p:nvPr/>
        </p:nvSpPr>
        <p:spPr>
          <a:xfrm>
            <a:off x="8481136" y="2294158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4211247-2785-0F2E-115D-E5987614E302}"/>
              </a:ext>
            </a:extLst>
          </p:cNvPr>
          <p:cNvSpPr/>
          <p:nvPr/>
        </p:nvSpPr>
        <p:spPr>
          <a:xfrm>
            <a:off x="8551782" y="2728816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DEF0E18-3F80-FDE8-FDFA-6606D6CB6A36}"/>
              </a:ext>
            </a:extLst>
          </p:cNvPr>
          <p:cNvSpPr/>
          <p:nvPr/>
        </p:nvSpPr>
        <p:spPr>
          <a:xfrm>
            <a:off x="8474850" y="2682799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7A1C1C-BD60-A083-AC4D-43A58B084233}"/>
              </a:ext>
            </a:extLst>
          </p:cNvPr>
          <p:cNvSpPr txBox="1"/>
          <p:nvPr/>
        </p:nvSpPr>
        <p:spPr>
          <a:xfrm>
            <a:off x="3693342" y="2185886"/>
            <a:ext cx="470125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ja-JP" altLang="en-US" sz="2000" dirty="0"/>
              <a:t>繰り返し作業のため、</a:t>
            </a:r>
            <a:r>
              <a:rPr lang="en-US" altLang="ja-JP" sz="2000" dirty="0"/>
              <a:t>for</a:t>
            </a:r>
            <a:r>
              <a:rPr lang="ja-JP" altLang="en-US" sz="2000" dirty="0"/>
              <a:t>文を使います。</a:t>
            </a:r>
            <a:endParaRPr lang="en-US" altLang="ja-JP" sz="20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D4D1BFB-A82F-A4ED-767D-F4B7EBE2BB1F}"/>
              </a:ext>
            </a:extLst>
          </p:cNvPr>
          <p:cNvCxnSpPr>
            <a:cxnSpLocks/>
          </p:cNvCxnSpPr>
          <p:nvPr/>
        </p:nvCxnSpPr>
        <p:spPr>
          <a:xfrm>
            <a:off x="2057400" y="6473075"/>
            <a:ext cx="18338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68AF1B7-B786-4935-8C2C-64FC9DD45C8D}"/>
              </a:ext>
            </a:extLst>
          </p:cNvPr>
          <p:cNvSpPr txBox="1"/>
          <p:nvPr/>
        </p:nvSpPr>
        <p:spPr>
          <a:xfrm>
            <a:off x="3940567" y="5999032"/>
            <a:ext cx="388161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/>
              <a:t>Klist</a:t>
            </a:r>
            <a:r>
              <a:rPr lang="ja-JP" altLang="en-US" sz="1800" dirty="0"/>
              <a:t>行の数：</a:t>
            </a:r>
            <a:r>
              <a:rPr lang="en-US" altLang="ja-JP" sz="1800" dirty="0" err="1"/>
              <a:t>len</a:t>
            </a:r>
            <a:r>
              <a:rPr lang="en-US" altLang="ja-JP" sz="1800" dirty="0"/>
              <a:t>(</a:t>
            </a:r>
            <a:r>
              <a:rPr lang="en-US" altLang="ja-JP" sz="1800" dirty="0" err="1"/>
              <a:t>Klist</a:t>
            </a:r>
            <a:r>
              <a:rPr lang="en-US" altLang="ja-JP" sz="1800" dirty="0"/>
              <a:t>)</a:t>
            </a:r>
            <a:r>
              <a:rPr lang="ja-JP" altLang="en-US" dirty="0"/>
              <a:t>➡</a:t>
            </a:r>
            <a:r>
              <a:rPr lang="en-US" altLang="ja-JP" sz="1800" dirty="0"/>
              <a:t> 53024</a:t>
            </a:r>
            <a:r>
              <a:rPr lang="ja-JP" altLang="en-US" sz="1800" dirty="0"/>
              <a:t>行</a:t>
            </a:r>
            <a:endParaRPr lang="en-US" altLang="ja-JP" sz="1800" dirty="0"/>
          </a:p>
          <a:p>
            <a:r>
              <a:rPr lang="ja-JP" altLang="en-US" sz="1800" dirty="0"/>
              <a:t>繰り返し回数：</a:t>
            </a:r>
            <a:r>
              <a:rPr lang="en-US" altLang="ja-JP" sz="1800" dirty="0"/>
              <a:t>53024 </a:t>
            </a:r>
            <a:r>
              <a:rPr lang="ja-JP" altLang="en-US" sz="1800" dirty="0"/>
              <a:t>回</a:t>
            </a:r>
            <a:endParaRPr lang="en-US" altLang="ja-JP" sz="1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3E5A54-A812-A66F-43BE-B194E085DC81}"/>
              </a:ext>
            </a:extLst>
          </p:cNvPr>
          <p:cNvSpPr txBox="1"/>
          <p:nvPr/>
        </p:nvSpPr>
        <p:spPr>
          <a:xfrm>
            <a:off x="3693341" y="2613191"/>
            <a:ext cx="47012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for </a:t>
            </a:r>
            <a:r>
              <a:rPr lang="en-US" altLang="ja-JP" sz="2000" b="1" dirty="0" err="1">
                <a:highlight>
                  <a:srgbClr val="FFFF00"/>
                </a:highlight>
              </a:rPr>
              <a:t>i</a:t>
            </a:r>
            <a:r>
              <a:rPr lang="ja-JP" altLang="en-US" sz="2000" dirty="0"/>
              <a:t> </a:t>
            </a:r>
            <a:r>
              <a:rPr lang="en-US" altLang="ja-JP" sz="2000" dirty="0"/>
              <a:t>in range(</a:t>
            </a:r>
            <a:r>
              <a:rPr lang="en-US" altLang="ja-JP" sz="2000" dirty="0" err="1"/>
              <a:t>len</a:t>
            </a:r>
            <a:r>
              <a:rPr lang="en-US" altLang="ja-JP" sz="2000" dirty="0"/>
              <a:t>(</a:t>
            </a:r>
            <a:r>
              <a:rPr lang="en-US" altLang="ja-JP" sz="2000" dirty="0" err="1"/>
              <a:t>Klist</a:t>
            </a:r>
            <a:r>
              <a:rPr lang="en-US" altLang="ja-JP" sz="2000" dirty="0"/>
              <a:t>)) 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E8CB69-70B2-9C1B-A9C0-4F0E73840E18}"/>
              </a:ext>
            </a:extLst>
          </p:cNvPr>
          <p:cNvSpPr txBox="1"/>
          <p:nvPr/>
        </p:nvSpPr>
        <p:spPr>
          <a:xfrm>
            <a:off x="4097910" y="3123701"/>
            <a:ext cx="53403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err="1"/>
              <a:t>Klist</a:t>
            </a:r>
            <a:r>
              <a:rPr lang="en-US" altLang="ja-JP" sz="2000"/>
              <a:t> ["tooth record"][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ja-JP" altLang="en-US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喪失歯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6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5DD26D-FA00-6590-471C-0451A3EBFE09}"/>
              </a:ext>
            </a:extLst>
          </p:cNvPr>
          <p:cNvSpPr txBox="1"/>
          <p:nvPr/>
        </p:nvSpPr>
        <p:spPr>
          <a:xfrm>
            <a:off x="1709158" y="126979"/>
            <a:ext cx="42429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ja-JP" altLang="en-US" b="1"/>
              <a:t>モジュール、パッケージ、ライブラリ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5AC34-6514-DB57-0149-22D10C4507D2}"/>
              </a:ext>
            </a:extLst>
          </p:cNvPr>
          <p:cNvSpPr txBox="1"/>
          <p:nvPr/>
        </p:nvSpPr>
        <p:spPr>
          <a:xfrm>
            <a:off x="136732" y="123911"/>
            <a:ext cx="15724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基礎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FCF13C-7B31-193F-C9AB-71D9E5427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732" y="740805"/>
            <a:ext cx="120552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ja-JP" altLang="ja-JP" sz="2000" dirty="0"/>
              <a:t>Pythonは豊富なライブラリを持っています。</a:t>
            </a:r>
            <a:endParaRPr lang="en-US" altLang="ja-JP" sz="2000" dirty="0"/>
          </a:p>
          <a:p>
            <a:pPr algn="just"/>
            <a:r>
              <a:rPr lang="ja-JP" altLang="ja-JP" sz="2000" dirty="0"/>
              <a:t>いくつかの主要なPythonライブラリとその概要を示しています。</a:t>
            </a:r>
            <a:endParaRPr lang="en-US" altLang="ja-JP" sz="2000" dirty="0"/>
          </a:p>
          <a:p>
            <a:pPr algn="just"/>
            <a:endParaRPr lang="ja-JP" altLang="ja-JP" sz="2000" dirty="0"/>
          </a:p>
          <a:p>
            <a:pPr algn="just"/>
            <a:r>
              <a:rPr lang="ja-JP" altLang="ja-JP" sz="2000" b="1" dirty="0"/>
              <a:t>NumPy:</a:t>
            </a:r>
          </a:p>
          <a:p>
            <a:pPr lvl="1"/>
            <a:r>
              <a:rPr lang="ja-JP" altLang="ja-JP" sz="2000" dirty="0"/>
              <a:t>数値計算ライブラリ。</a:t>
            </a:r>
          </a:p>
          <a:p>
            <a:pPr lvl="1"/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Pandas:</a:t>
            </a:r>
          </a:p>
          <a:p>
            <a:pPr lvl="1"/>
            <a:r>
              <a:rPr lang="ja-JP" altLang="ja-JP" sz="2000" dirty="0"/>
              <a:t>データ分析ライブラリ。</a:t>
            </a:r>
          </a:p>
          <a:p>
            <a:pPr algn="just"/>
            <a:r>
              <a:rPr lang="ja-JP" altLang="en-US" sz="2000" dirty="0"/>
              <a:t>　　</a:t>
            </a:r>
            <a:r>
              <a:rPr lang="ja-JP" altLang="ja-JP" sz="2000" dirty="0"/>
              <a:t>データ分析と操作のための強力なツールを提供し</a:t>
            </a:r>
            <a:r>
              <a:rPr lang="ja-JP" altLang="en-US" sz="2000" dirty="0"/>
              <a:t>てい</a:t>
            </a:r>
            <a:r>
              <a:rPr lang="ja-JP" altLang="ja-JP" sz="2000" dirty="0"/>
              <a:t>ます。</a:t>
            </a:r>
            <a:endParaRPr lang="en-US" altLang="ja-JP" sz="2000" dirty="0"/>
          </a:p>
          <a:p>
            <a:pPr algn="just"/>
            <a:r>
              <a:rPr lang="ja-JP" altLang="en-US" sz="2000" dirty="0"/>
              <a:t>　　</a:t>
            </a:r>
            <a:r>
              <a:rPr lang="ja-JP" altLang="ja-JP" sz="2000" dirty="0"/>
              <a:t>DataFrame</a:t>
            </a:r>
            <a:r>
              <a:rPr lang="ja-JP" altLang="en-US" sz="2000" dirty="0"/>
              <a:t>という</a:t>
            </a:r>
            <a:r>
              <a:rPr lang="ja-JP" altLang="ja-JP" sz="2000" dirty="0"/>
              <a:t>データ構造</a:t>
            </a:r>
            <a:r>
              <a:rPr lang="ja-JP" altLang="en-US" sz="2000" dirty="0"/>
              <a:t>を用いて分析できるようになります</a:t>
            </a:r>
            <a:r>
              <a:rPr lang="ja-JP" altLang="ja-JP" sz="2000" dirty="0"/>
              <a:t>。</a:t>
            </a:r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Matplotlib:</a:t>
            </a:r>
          </a:p>
          <a:p>
            <a:pPr lvl="1"/>
            <a:r>
              <a:rPr lang="ja-JP" altLang="ja-JP" sz="2000" dirty="0"/>
              <a:t>データの可視化ライブラリ。</a:t>
            </a:r>
          </a:p>
          <a:p>
            <a:pPr lvl="1"/>
            <a:endParaRPr lang="en-US" altLang="ja-JP" sz="2000" dirty="0"/>
          </a:p>
          <a:p>
            <a:pPr lvl="1"/>
            <a:endParaRPr lang="ja-JP" altLang="ja-JP" sz="2000" dirty="0"/>
          </a:p>
          <a:p>
            <a:pPr algn="just"/>
            <a:r>
              <a:rPr lang="ja-JP" altLang="ja-JP" sz="2000" b="1" dirty="0"/>
              <a:t>Scikit-learn:</a:t>
            </a:r>
          </a:p>
          <a:p>
            <a:pPr lvl="1"/>
            <a:r>
              <a:rPr lang="ja-JP" altLang="ja-JP" sz="2000" dirty="0"/>
              <a:t>機械学習ライブラリ。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42F4274-3149-04E0-F2FA-0526BD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FE972A-F774-2D6A-3557-128EFE89B164}"/>
              </a:ext>
            </a:extLst>
          </p:cNvPr>
          <p:cNvSpPr/>
          <p:nvPr/>
        </p:nvSpPr>
        <p:spPr>
          <a:xfrm>
            <a:off x="136732" y="2822122"/>
            <a:ext cx="8857496" cy="139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FDCD2E6-A5CE-EDA1-6AC5-D28254269C68}"/>
              </a:ext>
            </a:extLst>
          </p:cNvPr>
          <p:cNvSpPr/>
          <p:nvPr/>
        </p:nvSpPr>
        <p:spPr>
          <a:xfrm>
            <a:off x="136732" y="4336597"/>
            <a:ext cx="8857496" cy="845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96B3EF-74A1-37E6-0CFE-815BDA9E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909D5B-BDA6-FBA5-88AB-B848C8CC0175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F524CD-8919-4D4A-F5DD-E3C77D96E0E1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184DD4-490C-8A89-833E-9D1C043B0DA7}"/>
              </a:ext>
            </a:extLst>
          </p:cNvPr>
          <p:cNvSpPr/>
          <p:nvPr/>
        </p:nvSpPr>
        <p:spPr>
          <a:xfrm>
            <a:off x="3867429" y="433283"/>
            <a:ext cx="6746926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20B514-262C-4F17-3805-055FE515F69E}"/>
              </a:ext>
            </a:extLst>
          </p:cNvPr>
          <p:cNvSpPr txBox="1"/>
          <p:nvPr/>
        </p:nvSpPr>
        <p:spPr>
          <a:xfrm>
            <a:off x="6096000" y="1060690"/>
            <a:ext cx="46153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for </a:t>
            </a:r>
            <a:r>
              <a:rPr lang="en-US" altLang="ja-JP" sz="2000" err="1">
                <a:highlight>
                  <a:srgbClr val="FFFF00"/>
                </a:highlight>
              </a:rPr>
              <a:t>i</a:t>
            </a:r>
            <a:r>
              <a:rPr lang="ja-JP" altLang="en-US" sz="2000"/>
              <a:t> </a:t>
            </a:r>
            <a:r>
              <a:rPr lang="en-US" altLang="ja-JP" sz="2000"/>
              <a:t>in range(</a:t>
            </a:r>
            <a:r>
              <a:rPr lang="en-US" altLang="ja-JP" sz="2000" err="1"/>
              <a:t>len</a:t>
            </a:r>
            <a:r>
              <a:rPr lang="en-US" altLang="ja-JP" sz="2000"/>
              <a:t>(</a:t>
            </a:r>
            <a:r>
              <a:rPr lang="en-US" altLang="ja-JP" sz="2000" err="1"/>
              <a:t>Klist</a:t>
            </a:r>
            <a:r>
              <a:rPr lang="en-US" altLang="ja-JP" sz="2000"/>
              <a:t>)) 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DAE2707-A4D5-16FB-6361-58B493C2FC36}"/>
              </a:ext>
            </a:extLst>
          </p:cNvPr>
          <p:cNvSpPr/>
          <p:nvPr/>
        </p:nvSpPr>
        <p:spPr>
          <a:xfrm>
            <a:off x="351130" y="1496831"/>
            <a:ext cx="5599953" cy="525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72117EB-C909-9473-2D20-5D64901FED4E}"/>
              </a:ext>
            </a:extLst>
          </p:cNvPr>
          <p:cNvSpPr/>
          <p:nvPr/>
        </p:nvSpPr>
        <p:spPr>
          <a:xfrm>
            <a:off x="4282674" y="1483474"/>
            <a:ext cx="1620718" cy="52678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A146D5D-97E3-330B-044A-60014942435B}"/>
              </a:ext>
            </a:extLst>
          </p:cNvPr>
          <p:cNvSpPr txBox="1"/>
          <p:nvPr/>
        </p:nvSpPr>
        <p:spPr>
          <a:xfrm>
            <a:off x="2207446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tooth record</a:t>
            </a:r>
            <a:r>
              <a:rPr lang="ja-JP" altLang="en-US"/>
              <a:t>列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FBAB15C-1DD0-67C7-921F-C39AD4E568E5}"/>
              </a:ext>
            </a:extLst>
          </p:cNvPr>
          <p:cNvSpPr/>
          <p:nvPr/>
        </p:nvSpPr>
        <p:spPr>
          <a:xfrm>
            <a:off x="2425703" y="1587398"/>
            <a:ext cx="1208226" cy="51639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4EA7617-03CF-4C7D-1F4E-2FD9017C2D4E}"/>
              </a:ext>
            </a:extLst>
          </p:cNvPr>
          <p:cNvSpPr/>
          <p:nvPr/>
        </p:nvSpPr>
        <p:spPr>
          <a:xfrm>
            <a:off x="2425703" y="1587398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0B0FE87-1198-FF10-AC21-7A195DF2AA70}"/>
              </a:ext>
            </a:extLst>
          </p:cNvPr>
          <p:cNvSpPr/>
          <p:nvPr/>
        </p:nvSpPr>
        <p:spPr>
          <a:xfrm>
            <a:off x="2425703" y="1869129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374E13B-34AC-9C9F-5322-3B2DDE545515}"/>
              </a:ext>
            </a:extLst>
          </p:cNvPr>
          <p:cNvSpPr/>
          <p:nvPr/>
        </p:nvSpPr>
        <p:spPr>
          <a:xfrm>
            <a:off x="2425703" y="2150860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EB69DCA-6CD5-F47C-2205-B9DCF7A83FC6}"/>
              </a:ext>
            </a:extLst>
          </p:cNvPr>
          <p:cNvSpPr/>
          <p:nvPr/>
        </p:nvSpPr>
        <p:spPr>
          <a:xfrm>
            <a:off x="2425703" y="243259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E67F60DA-AD63-2D49-7F6C-B55F5C321D09}"/>
              </a:ext>
            </a:extLst>
          </p:cNvPr>
          <p:cNvSpPr/>
          <p:nvPr/>
        </p:nvSpPr>
        <p:spPr>
          <a:xfrm>
            <a:off x="2425703" y="2714321"/>
            <a:ext cx="1208226" cy="278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0748384-E88F-EDB4-3CE7-DA293C6A7E9E}"/>
              </a:ext>
            </a:extLst>
          </p:cNvPr>
          <p:cNvSpPr/>
          <p:nvPr/>
        </p:nvSpPr>
        <p:spPr>
          <a:xfrm>
            <a:off x="2425703" y="3602678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600E8E27-6AAD-0370-1C1F-DF870B947F7C}"/>
              </a:ext>
            </a:extLst>
          </p:cNvPr>
          <p:cNvSpPr/>
          <p:nvPr/>
        </p:nvSpPr>
        <p:spPr>
          <a:xfrm>
            <a:off x="2425703" y="4828382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E97B0E-66AA-538B-CDC9-4FB82B0D5164}"/>
              </a:ext>
            </a:extLst>
          </p:cNvPr>
          <p:cNvSpPr/>
          <p:nvPr/>
        </p:nvSpPr>
        <p:spPr>
          <a:xfrm>
            <a:off x="2425703" y="5109424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E030485-B7DD-925D-60A2-71F2D080D952}"/>
              </a:ext>
            </a:extLst>
          </p:cNvPr>
          <p:cNvSpPr/>
          <p:nvPr/>
        </p:nvSpPr>
        <p:spPr>
          <a:xfrm>
            <a:off x="2425703" y="5390465"/>
            <a:ext cx="1208226" cy="2782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06A089C-9411-887A-F3D3-00788B3F0B76}"/>
              </a:ext>
            </a:extLst>
          </p:cNvPr>
          <p:cNvSpPr/>
          <p:nvPr/>
        </p:nvSpPr>
        <p:spPr>
          <a:xfrm>
            <a:off x="2425703" y="6194780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93DC65D-A1E9-5E85-4854-ED3DBFBD4DF6}"/>
              </a:ext>
            </a:extLst>
          </p:cNvPr>
          <p:cNvSpPr/>
          <p:nvPr/>
        </p:nvSpPr>
        <p:spPr>
          <a:xfrm>
            <a:off x="2425703" y="6475821"/>
            <a:ext cx="1208226" cy="27829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CA4853A-3FCD-AD6F-9706-14EB9E2C5F46}"/>
              </a:ext>
            </a:extLst>
          </p:cNvPr>
          <p:cNvSpPr/>
          <p:nvPr/>
        </p:nvSpPr>
        <p:spPr>
          <a:xfrm>
            <a:off x="2425703" y="3893811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FF00"/>
                </a:solidFill>
              </a:rPr>
              <a:t>喪失歯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969097B1-6FF7-CA57-BD3F-83EF74231064}"/>
              </a:ext>
            </a:extLst>
          </p:cNvPr>
          <p:cNvSpPr/>
          <p:nvPr/>
        </p:nvSpPr>
        <p:spPr>
          <a:xfrm>
            <a:off x="2425703" y="3321636"/>
            <a:ext cx="1208226" cy="2782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rgbClr val="FFFF00"/>
                </a:solidFill>
              </a:rPr>
              <a:t>残存歯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DB5376A-FCEC-C019-0FB6-21D81CDB2FDC}"/>
              </a:ext>
            </a:extLst>
          </p:cNvPr>
          <p:cNvSpPr/>
          <p:nvPr/>
        </p:nvSpPr>
        <p:spPr>
          <a:xfrm>
            <a:off x="351131" y="1577890"/>
            <a:ext cx="3840480" cy="291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1E51CA8-9A99-2033-1536-4FD4B5C21C0F}"/>
              </a:ext>
            </a:extLst>
          </p:cNvPr>
          <p:cNvSpPr/>
          <p:nvPr/>
        </p:nvSpPr>
        <p:spPr>
          <a:xfrm>
            <a:off x="2361590" y="1533614"/>
            <a:ext cx="1325271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FACE893-FB88-5D3C-D414-12D2E5BEF7BE}"/>
              </a:ext>
            </a:extLst>
          </p:cNvPr>
          <p:cNvSpPr/>
          <p:nvPr/>
        </p:nvSpPr>
        <p:spPr>
          <a:xfrm>
            <a:off x="5394499" y="1560557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15C7C75-A497-8842-5F78-612339EE1363}"/>
              </a:ext>
            </a:extLst>
          </p:cNvPr>
          <p:cNvSpPr txBox="1"/>
          <p:nvPr/>
        </p:nvSpPr>
        <p:spPr>
          <a:xfrm>
            <a:off x="7414" y="1518013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1"/>
              <a:t>インデックス</a:t>
            </a:r>
            <a:r>
              <a:rPr lang="en-US" altLang="ja-JP" sz="2000" b="1"/>
              <a:t>0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0BF769F4-78E8-2030-7F42-0E21F3669EE2}"/>
              </a:ext>
            </a:extLst>
          </p:cNvPr>
          <p:cNvCxnSpPr>
            <a:cxnSpLocks/>
          </p:cNvCxnSpPr>
          <p:nvPr/>
        </p:nvCxnSpPr>
        <p:spPr>
          <a:xfrm flipH="1">
            <a:off x="997563" y="2939753"/>
            <a:ext cx="0" cy="332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64014BA-593D-2D11-9E82-7CC6360331AB}"/>
              </a:ext>
            </a:extLst>
          </p:cNvPr>
          <p:cNvSpPr txBox="1"/>
          <p:nvPr/>
        </p:nvSpPr>
        <p:spPr>
          <a:xfrm>
            <a:off x="7414" y="1855159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1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0F92DFF-D353-B2B4-C51F-3004A1BCE628}"/>
              </a:ext>
            </a:extLst>
          </p:cNvPr>
          <p:cNvSpPr txBox="1"/>
          <p:nvPr/>
        </p:nvSpPr>
        <p:spPr>
          <a:xfrm>
            <a:off x="7414" y="2168999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2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8485808-79E4-09FC-F52B-A519D1377B59}"/>
              </a:ext>
            </a:extLst>
          </p:cNvPr>
          <p:cNvSpPr txBox="1"/>
          <p:nvPr/>
        </p:nvSpPr>
        <p:spPr>
          <a:xfrm>
            <a:off x="7414" y="2489559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3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E8D7600-A441-E7F8-07F0-BEE99D69FC8A}"/>
              </a:ext>
            </a:extLst>
          </p:cNvPr>
          <p:cNvSpPr txBox="1"/>
          <p:nvPr/>
        </p:nvSpPr>
        <p:spPr>
          <a:xfrm>
            <a:off x="7414" y="6333927"/>
            <a:ext cx="19802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000" b="1"/>
              <a:t>53023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CACB3A60-78BD-3F42-5449-E75081AFE9BD}"/>
              </a:ext>
            </a:extLst>
          </p:cNvPr>
          <p:cNvSpPr/>
          <p:nvPr/>
        </p:nvSpPr>
        <p:spPr>
          <a:xfrm>
            <a:off x="5394499" y="1844793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9FF4D9F-4DCC-6B3E-EFF7-2DDEA040AFA5}"/>
              </a:ext>
            </a:extLst>
          </p:cNvPr>
          <p:cNvSpPr/>
          <p:nvPr/>
        </p:nvSpPr>
        <p:spPr>
          <a:xfrm>
            <a:off x="5394499" y="2129029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53F3DEB-2BB2-4F74-0FA0-BB72C9EEC9B1}"/>
              </a:ext>
            </a:extLst>
          </p:cNvPr>
          <p:cNvSpPr/>
          <p:nvPr/>
        </p:nvSpPr>
        <p:spPr>
          <a:xfrm>
            <a:off x="5394499" y="2413265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0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A7842C9-810F-A3FD-88F1-D3371A30B3EF}"/>
              </a:ext>
            </a:extLst>
          </p:cNvPr>
          <p:cNvSpPr/>
          <p:nvPr/>
        </p:nvSpPr>
        <p:spPr>
          <a:xfrm>
            <a:off x="5394499" y="2697500"/>
            <a:ext cx="406483" cy="2772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730A809-420C-24EE-5032-036838C53470}"/>
              </a:ext>
            </a:extLst>
          </p:cNvPr>
          <p:cNvSpPr/>
          <p:nvPr/>
        </p:nvSpPr>
        <p:spPr>
          <a:xfrm>
            <a:off x="5394498" y="3542168"/>
            <a:ext cx="414323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53F505F3-5382-D7FD-4262-0D193FBCEE35}"/>
              </a:ext>
            </a:extLst>
          </p:cNvPr>
          <p:cNvSpPr/>
          <p:nvPr/>
        </p:nvSpPr>
        <p:spPr>
          <a:xfrm>
            <a:off x="5394498" y="3833301"/>
            <a:ext cx="414323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>
                <a:solidFill>
                  <a:srgbClr val="FFFF00"/>
                </a:solidFill>
              </a:rPr>
              <a:t>0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4C9F4301-C3AF-E7EF-9749-A1A158B41588}"/>
              </a:ext>
            </a:extLst>
          </p:cNvPr>
          <p:cNvSpPr/>
          <p:nvPr/>
        </p:nvSpPr>
        <p:spPr>
          <a:xfrm>
            <a:off x="5394498" y="3261126"/>
            <a:ext cx="414323" cy="2772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FF00"/>
                </a:solidFill>
              </a:rPr>
              <a:t>1</a:t>
            </a:r>
            <a:endParaRPr kumimoji="1" lang="ja-JP" altLang="en-US">
              <a:solidFill>
                <a:srgbClr val="FFFF00"/>
              </a:solidFill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4963CB0C-0FE4-7AB0-57C8-7D3D22BF4ED9}"/>
              </a:ext>
            </a:extLst>
          </p:cNvPr>
          <p:cNvCxnSpPr>
            <a:cxnSpLocks/>
          </p:cNvCxnSpPr>
          <p:nvPr/>
        </p:nvCxnSpPr>
        <p:spPr>
          <a:xfrm flipH="1">
            <a:off x="4382316" y="2939753"/>
            <a:ext cx="0" cy="332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F08FF9-8F6D-3D0F-7DF3-D63FA961F1BA}"/>
              </a:ext>
            </a:extLst>
          </p:cNvPr>
          <p:cNvSpPr txBox="1"/>
          <p:nvPr/>
        </p:nvSpPr>
        <p:spPr>
          <a:xfrm>
            <a:off x="4191611" y="1045557"/>
            <a:ext cx="17594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/>
            </a:lvl1pPr>
          </a:lstStyle>
          <a:p>
            <a:r>
              <a:rPr lang="en-US" altLang="ja-JP"/>
              <a:t>tooth exist</a:t>
            </a:r>
            <a:r>
              <a:rPr lang="ja-JP" altLang="en-US"/>
              <a:t>列</a:t>
            </a:r>
            <a:endParaRPr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093229-773E-3F52-024E-7AF35AB0F515}"/>
              </a:ext>
            </a:extLst>
          </p:cNvPr>
          <p:cNvSpPr txBox="1"/>
          <p:nvPr/>
        </p:nvSpPr>
        <p:spPr>
          <a:xfrm>
            <a:off x="6500569" y="1571200"/>
            <a:ext cx="5340300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err="1"/>
              <a:t>Klist</a:t>
            </a:r>
            <a:r>
              <a:rPr lang="en-US" altLang="ja-JP" sz="2000"/>
              <a:t> ["tooth record"][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ja-JP" altLang="en-US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喪失歯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ja-JP" sz="2000" err="1"/>
              <a:t>Klist</a:t>
            </a:r>
            <a:r>
              <a:rPr lang="en-US" altLang="ja-JP" sz="2000"/>
              <a:t> ["tooth exist "]</a:t>
            </a:r>
            <a:r>
              <a:rPr lang="en-US" altLang="ja-JP" sz="2000" b="1"/>
              <a:t>[</a:t>
            </a:r>
            <a:r>
              <a:rPr lang="en-US" altLang="ja-JP" sz="2000" b="1" err="1">
                <a:highlight>
                  <a:srgbClr val="FFFF00"/>
                </a:highlight>
              </a:rPr>
              <a:t>i</a:t>
            </a:r>
            <a:r>
              <a:rPr lang="en-US" altLang="ja-JP" sz="2000"/>
              <a:t>]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ja-JP" sz="20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endParaRPr lang="en-US" altLang="ja-JP" sz="2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78087D4A-D63B-FB8F-907E-E26C0D0FD86B}"/>
              </a:ext>
            </a:extLst>
          </p:cNvPr>
          <p:cNvSpPr/>
          <p:nvPr/>
        </p:nvSpPr>
        <p:spPr>
          <a:xfrm>
            <a:off x="5317567" y="1514540"/>
            <a:ext cx="543954" cy="3656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1C9FB4-EA8E-D2F7-F2AD-8186FC160A9E}"/>
              </a:ext>
            </a:extLst>
          </p:cNvPr>
          <p:cNvSpPr txBox="1"/>
          <p:nvPr/>
        </p:nvSpPr>
        <p:spPr>
          <a:xfrm>
            <a:off x="6096000" y="3535035"/>
            <a:ext cx="438101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print(</a:t>
            </a:r>
            <a:r>
              <a:rPr lang="en-US" altLang="ja-JP" sz="2000" err="1"/>
              <a:t>Klist</a:t>
            </a:r>
            <a:r>
              <a:rPr lang="en-US" altLang="ja-JP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280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31530D-DA12-20EC-7807-CA831843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0FF8BF-0400-23B5-97E5-4142C5BA5C0A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79FB7E-9E87-4E76-8B84-3B58914EB11E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31D6D4-1266-C24D-CCA6-AF0F2A7297BA}"/>
              </a:ext>
            </a:extLst>
          </p:cNvPr>
          <p:cNvSpPr/>
          <p:nvPr/>
        </p:nvSpPr>
        <p:spPr>
          <a:xfrm>
            <a:off x="3867429" y="433283"/>
            <a:ext cx="7071341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>
                <a:solidFill>
                  <a:srgbClr val="FF0000"/>
                </a:solidFill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</a:rPr>
              <a:t>Klist</a:t>
            </a:r>
            <a:r>
              <a:rPr lang="ja-JP" altLang="en-US" sz="2000" b="1">
                <a:solidFill>
                  <a:srgbClr val="FF0000"/>
                </a:solidFill>
              </a:rPr>
              <a:t>に列を追加して歯の数を集計します。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4F84F9-33CB-6CB3-A0AE-ABCAB6FD969A}"/>
              </a:ext>
            </a:extLst>
          </p:cNvPr>
          <p:cNvSpPr txBox="1"/>
          <p:nvPr/>
        </p:nvSpPr>
        <p:spPr>
          <a:xfrm>
            <a:off x="1210974" y="938719"/>
            <a:ext cx="156080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print(</a:t>
            </a:r>
            <a:r>
              <a:rPr lang="en-US" altLang="ja-JP" sz="2000" err="1"/>
              <a:t>Klist</a:t>
            </a:r>
            <a:r>
              <a:rPr lang="en-US" altLang="ja-JP" sz="2000"/>
              <a:t>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EBDFD49-1E52-5C3B-B6A3-D09CC252B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8719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/>
              <a:t>コード</a:t>
            </a:r>
            <a:endParaRPr lang="en-US" altLang="ja-JP" sz="200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EA37DFE-E0CC-909D-D364-AAE33D2C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3" y="1508106"/>
            <a:ext cx="11784469" cy="4645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8167235-9BD5-200D-BF36-B3D15CE72518}"/>
              </a:ext>
            </a:extLst>
          </p:cNvPr>
          <p:cNvSpPr/>
          <p:nvPr/>
        </p:nvSpPr>
        <p:spPr>
          <a:xfrm>
            <a:off x="9600590" y="1609814"/>
            <a:ext cx="1476985" cy="333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3FD7EF8-BEE9-D642-C7CE-202A8AD9B3D3}"/>
              </a:ext>
            </a:extLst>
          </p:cNvPr>
          <p:cNvSpPr/>
          <p:nvPr/>
        </p:nvSpPr>
        <p:spPr>
          <a:xfrm>
            <a:off x="10339082" y="1943100"/>
            <a:ext cx="1476985" cy="3581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0AD456A9-1E8E-579E-4FAC-C8F44FD95C0E}"/>
              </a:ext>
            </a:extLst>
          </p:cNvPr>
          <p:cNvSpPr/>
          <p:nvPr/>
        </p:nvSpPr>
        <p:spPr>
          <a:xfrm>
            <a:off x="9431020" y="5614361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err="1">
                <a:solidFill>
                  <a:schemeClr val="tx1"/>
                </a:solidFill>
              </a:rPr>
              <a:t>Colab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90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A5983-66B0-1A2C-AB17-D80AD6B4F27C}"/>
              </a:ext>
            </a:extLst>
          </p:cNvPr>
          <p:cNvSpPr/>
          <p:nvPr/>
        </p:nvSpPr>
        <p:spPr>
          <a:xfrm>
            <a:off x="351131" y="1482199"/>
            <a:ext cx="5294968" cy="44119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041360-8945-07D1-B140-3DEC625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3C9024-0CE8-55F4-F195-9867D2B9FBF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ACD3AD-4AD0-BA08-5FA4-D43C0B028AFE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25F0D7-4632-C7EC-D760-3886A4B6659C}"/>
              </a:ext>
            </a:extLst>
          </p:cNvPr>
          <p:cNvSpPr/>
          <p:nvPr/>
        </p:nvSpPr>
        <p:spPr>
          <a:xfrm>
            <a:off x="3867429" y="433283"/>
            <a:ext cx="7969142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  <a:ea typeface="游ゴシック"/>
              </a:rPr>
              <a:t>Klist</a:t>
            </a:r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に列を追加して歯の数を集計（合計）します。</a:t>
            </a:r>
            <a:endParaRPr 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9CB0A8-404A-6950-E843-33F474B87945}"/>
              </a:ext>
            </a:extLst>
          </p:cNvPr>
          <p:cNvSpPr txBox="1"/>
          <p:nvPr/>
        </p:nvSpPr>
        <p:spPr>
          <a:xfrm>
            <a:off x="509283" y="1011026"/>
            <a:ext cx="8858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id</a:t>
            </a:r>
            <a:r>
              <a:rPr lang="ja-JP" altLang="en-US" sz="2000"/>
              <a:t>列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6A5022-AD43-7297-2FED-0E326C087868}"/>
              </a:ext>
            </a:extLst>
          </p:cNvPr>
          <p:cNvSpPr/>
          <p:nvPr/>
        </p:nvSpPr>
        <p:spPr>
          <a:xfrm>
            <a:off x="4219124" y="1506816"/>
            <a:ext cx="1019655" cy="322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BC92457-6454-4196-48E2-7DD4F42F1837}"/>
              </a:ext>
            </a:extLst>
          </p:cNvPr>
          <p:cNvSpPr/>
          <p:nvPr/>
        </p:nvSpPr>
        <p:spPr>
          <a:xfrm>
            <a:off x="436457" y="1509356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D37A85C-EEAF-658F-CCC4-B624FA7F3C2C}"/>
              </a:ext>
            </a:extLst>
          </p:cNvPr>
          <p:cNvSpPr/>
          <p:nvPr/>
        </p:nvSpPr>
        <p:spPr>
          <a:xfrm>
            <a:off x="435463" y="2287584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pt_2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41F02-E6AD-3449-696B-040409A0670D}"/>
              </a:ext>
            </a:extLst>
          </p:cNvPr>
          <p:cNvSpPr/>
          <p:nvPr/>
        </p:nvSpPr>
        <p:spPr>
          <a:xfrm>
            <a:off x="393583" y="3936821"/>
            <a:ext cx="1098403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pt_1657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E524E9D-4F95-AF36-7FC7-9BC532F37CFB}"/>
              </a:ext>
            </a:extLst>
          </p:cNvPr>
          <p:cNvSpPr/>
          <p:nvPr/>
        </p:nvSpPr>
        <p:spPr>
          <a:xfrm>
            <a:off x="374512" y="1504188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1A1ED6-5373-F40B-F720-FFDF56BB9AFB}"/>
              </a:ext>
            </a:extLst>
          </p:cNvPr>
          <p:cNvSpPr/>
          <p:nvPr/>
        </p:nvSpPr>
        <p:spPr>
          <a:xfrm>
            <a:off x="374512" y="2299070"/>
            <a:ext cx="4923158" cy="78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414ABA-0B2A-4F12-207B-B41BF78D8086}"/>
              </a:ext>
            </a:extLst>
          </p:cNvPr>
          <p:cNvSpPr/>
          <p:nvPr/>
        </p:nvSpPr>
        <p:spPr>
          <a:xfrm>
            <a:off x="374512" y="3948202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43E6E91-37FD-5EF5-182D-2ECF900D0436}"/>
              </a:ext>
            </a:extLst>
          </p:cNvPr>
          <p:cNvSpPr/>
          <p:nvPr/>
        </p:nvSpPr>
        <p:spPr>
          <a:xfrm>
            <a:off x="374512" y="335834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84E11A8-CD25-BD4F-89BA-61199285FD7C}"/>
              </a:ext>
            </a:extLst>
          </p:cNvPr>
          <p:cNvSpPr/>
          <p:nvPr/>
        </p:nvSpPr>
        <p:spPr>
          <a:xfrm>
            <a:off x="4172547" y="335834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E005909-CB1F-8EE6-3A21-E7FD8A34C6D8}"/>
              </a:ext>
            </a:extLst>
          </p:cNvPr>
          <p:cNvSpPr/>
          <p:nvPr/>
        </p:nvSpPr>
        <p:spPr>
          <a:xfrm>
            <a:off x="4219123" y="1523283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2D4E28B-986F-D329-5868-9A2C7D106C13}"/>
              </a:ext>
            </a:extLst>
          </p:cNvPr>
          <p:cNvSpPr/>
          <p:nvPr/>
        </p:nvSpPr>
        <p:spPr>
          <a:xfrm>
            <a:off x="4219123" y="1705210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7AEA10A-1A9D-2882-D16D-C22401F3B42C}"/>
              </a:ext>
            </a:extLst>
          </p:cNvPr>
          <p:cNvSpPr/>
          <p:nvPr/>
        </p:nvSpPr>
        <p:spPr>
          <a:xfrm>
            <a:off x="4219123" y="188432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AB85CC9-C7B0-027C-038D-4EF54D02CBCB}"/>
              </a:ext>
            </a:extLst>
          </p:cNvPr>
          <p:cNvSpPr/>
          <p:nvPr/>
        </p:nvSpPr>
        <p:spPr>
          <a:xfrm>
            <a:off x="4219123" y="206663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704765F-21C4-F2A4-E5CE-B616E656F542}"/>
              </a:ext>
            </a:extLst>
          </p:cNvPr>
          <p:cNvSpPr/>
          <p:nvPr/>
        </p:nvSpPr>
        <p:spPr>
          <a:xfrm>
            <a:off x="4219123" y="233228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1E4D141-0937-173B-0BF5-84ADA9C55446}"/>
              </a:ext>
            </a:extLst>
          </p:cNvPr>
          <p:cNvSpPr/>
          <p:nvPr/>
        </p:nvSpPr>
        <p:spPr>
          <a:xfrm>
            <a:off x="4219123" y="251421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654D7CC-D8FE-A5EE-6889-C043F48D9650}"/>
              </a:ext>
            </a:extLst>
          </p:cNvPr>
          <p:cNvSpPr/>
          <p:nvPr/>
        </p:nvSpPr>
        <p:spPr>
          <a:xfrm>
            <a:off x="4219123" y="269332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4A40DF3-FEEF-92F2-D98D-1E553DDFA8FD}"/>
              </a:ext>
            </a:extLst>
          </p:cNvPr>
          <p:cNvSpPr/>
          <p:nvPr/>
        </p:nvSpPr>
        <p:spPr>
          <a:xfrm>
            <a:off x="4219123" y="287563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A1A9E62-FD92-6F04-6294-7397CF7D8F2F}"/>
              </a:ext>
            </a:extLst>
          </p:cNvPr>
          <p:cNvSpPr/>
          <p:nvPr/>
        </p:nvSpPr>
        <p:spPr>
          <a:xfrm>
            <a:off x="4220883" y="397743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7C3F08E-2BB9-4B0F-3F06-88655DF5EB84}"/>
              </a:ext>
            </a:extLst>
          </p:cNvPr>
          <p:cNvSpPr/>
          <p:nvPr/>
        </p:nvSpPr>
        <p:spPr>
          <a:xfrm>
            <a:off x="4220883" y="415936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B71D2E8-4ED8-8F5C-ADAB-DBED96CF59D2}"/>
              </a:ext>
            </a:extLst>
          </p:cNvPr>
          <p:cNvSpPr/>
          <p:nvPr/>
        </p:nvSpPr>
        <p:spPr>
          <a:xfrm>
            <a:off x="4220883" y="4338476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D40EBA-D8B3-363F-1CB7-9B6722418C77}"/>
              </a:ext>
            </a:extLst>
          </p:cNvPr>
          <p:cNvSpPr/>
          <p:nvPr/>
        </p:nvSpPr>
        <p:spPr>
          <a:xfrm>
            <a:off x="4220883" y="4520789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E081506-F337-7E07-850F-7150F61F94DF}"/>
              </a:ext>
            </a:extLst>
          </p:cNvPr>
          <p:cNvSpPr/>
          <p:nvPr/>
        </p:nvSpPr>
        <p:spPr>
          <a:xfrm>
            <a:off x="4186307" y="5255245"/>
            <a:ext cx="1155369" cy="3962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●</a:t>
            </a:r>
            <a:r>
              <a:rPr lang="ja-JP" altLang="en-US" b="1">
                <a:solidFill>
                  <a:schemeClr val="tx1"/>
                </a:solidFill>
              </a:rPr>
              <a:t>本</a:t>
            </a:r>
          </a:p>
        </p:txBody>
      </p:sp>
      <p:sp>
        <p:nvSpPr>
          <p:cNvPr id="67" name="矢印: 右 66">
            <a:extLst>
              <a:ext uri="{FF2B5EF4-FFF2-40B4-BE49-F238E27FC236}">
                <a16:creationId xmlns:a16="http://schemas.microsoft.com/office/drawing/2014/main" id="{876FAE12-6328-A7B0-B2C8-B824D6E8BE07}"/>
              </a:ext>
            </a:extLst>
          </p:cNvPr>
          <p:cNvSpPr/>
          <p:nvPr/>
        </p:nvSpPr>
        <p:spPr>
          <a:xfrm rot="5400000">
            <a:off x="4507190" y="4702662"/>
            <a:ext cx="513601" cy="540246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75058-E659-E364-61A3-B8F79045CDEE}"/>
              </a:ext>
            </a:extLst>
          </p:cNvPr>
          <p:cNvSpPr txBox="1"/>
          <p:nvPr/>
        </p:nvSpPr>
        <p:spPr>
          <a:xfrm>
            <a:off x="3631257" y="1011026"/>
            <a:ext cx="201484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tooth exist</a:t>
            </a:r>
            <a:r>
              <a:rPr lang="ja-JP" altLang="en-US" sz="2000"/>
              <a:t>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81928-22F9-31CD-8481-9F216BA8A07D}"/>
              </a:ext>
            </a:extLst>
          </p:cNvPr>
          <p:cNvSpPr txBox="1"/>
          <p:nvPr/>
        </p:nvSpPr>
        <p:spPr>
          <a:xfrm>
            <a:off x="5952446" y="4557286"/>
            <a:ext cx="588966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ja-JP" altLang="en-US" sz="2400" b="1" dirty="0">
                <a:ea typeface="游ゴシック"/>
              </a:rPr>
              <a:t>列</a:t>
            </a:r>
            <a:r>
              <a:rPr lang="en-US" altLang="ja-JP" sz="2400" b="1" dirty="0">
                <a:ea typeface="游ゴシック"/>
              </a:rPr>
              <a:t>A</a:t>
            </a:r>
            <a:r>
              <a:rPr lang="ja-JP" altLang="en-US" sz="2400" b="1" dirty="0">
                <a:ea typeface="游ゴシック"/>
              </a:rPr>
              <a:t>でグループ化し、列</a:t>
            </a:r>
            <a:r>
              <a:rPr lang="en-US" altLang="ja-JP" sz="2400" b="1" dirty="0">
                <a:ea typeface="游ゴシック"/>
              </a:rPr>
              <a:t>B</a:t>
            </a:r>
            <a:r>
              <a:rPr lang="ja-JP" altLang="en-US" sz="2400" b="1" dirty="0">
                <a:ea typeface="游ゴシック"/>
              </a:rPr>
              <a:t>を集計します。</a:t>
            </a:r>
            <a:endParaRPr lang="ja-JP" dirty="0"/>
          </a:p>
          <a:p>
            <a:r>
              <a:rPr lang="en-US" altLang="ja-JP" sz="2400" b="1" dirty="0" err="1">
                <a:ea typeface="游ゴシック"/>
              </a:rPr>
              <a:t>DataFrame</a:t>
            </a:r>
            <a:r>
              <a:rPr lang="ja-JP" altLang="en-US" sz="2400" b="1" dirty="0">
                <a:ea typeface="游ゴシック"/>
              </a:rPr>
              <a:t>名.groupby</a:t>
            </a:r>
            <a:r>
              <a:rPr lang="ja-JP" altLang="en-US" sz="2400" b="1" dirty="0">
                <a:solidFill>
                  <a:srgbClr val="FF0000"/>
                </a:solidFill>
                <a:ea typeface="游ゴシック"/>
              </a:rPr>
              <a:t>(</a:t>
            </a:r>
            <a:r>
              <a:rPr lang="en-US" altLang="ja-JP" sz="2400" dirty="0">
                <a:ea typeface="游ゴシック"/>
              </a:rPr>
              <a:t>"</a:t>
            </a:r>
            <a:r>
              <a:rPr lang="en-US" altLang="ja-JP" sz="2400" b="1" dirty="0">
                <a:ea typeface="游ゴシック"/>
              </a:rPr>
              <a:t>A</a:t>
            </a:r>
            <a:r>
              <a:rPr lang="en-US" altLang="ja-JP" sz="2400" dirty="0">
                <a:ea typeface="游ゴシック"/>
              </a:rPr>
              <a:t>"</a:t>
            </a:r>
            <a:r>
              <a:rPr lang="ja-JP" altLang="en-US" sz="2400" b="1" dirty="0">
                <a:solidFill>
                  <a:srgbClr val="FF0000"/>
                </a:solidFill>
                <a:ea typeface="游ゴシック"/>
              </a:rPr>
              <a:t>)</a:t>
            </a:r>
            <a:r>
              <a:rPr lang="ja-JP" altLang="en-US" sz="2400" b="1" dirty="0">
                <a:solidFill>
                  <a:srgbClr val="00B050"/>
                </a:solidFill>
                <a:ea typeface="游ゴシック"/>
              </a:rPr>
              <a:t>[</a:t>
            </a:r>
            <a:r>
              <a:rPr lang="en-US" altLang="ja-JP" sz="2400" dirty="0">
                <a:ea typeface="游ゴシック"/>
              </a:rPr>
              <a:t>"</a:t>
            </a:r>
            <a:r>
              <a:rPr lang="en-US" altLang="ja-JP" sz="2400" b="1" dirty="0">
                <a:ea typeface="游ゴシック"/>
              </a:rPr>
              <a:t>B</a:t>
            </a:r>
            <a:r>
              <a:rPr lang="en-US" altLang="ja-JP" sz="2400" dirty="0">
                <a:ea typeface="游ゴシック"/>
              </a:rPr>
              <a:t>"</a:t>
            </a:r>
            <a:r>
              <a:rPr lang="ja-JP" altLang="en-US" sz="2400" b="1" dirty="0">
                <a:solidFill>
                  <a:srgbClr val="00B050"/>
                </a:solidFill>
                <a:ea typeface="游ゴシック"/>
              </a:rPr>
              <a:t>]</a:t>
            </a:r>
            <a:r>
              <a:rPr lang="ja-JP" altLang="en-US" sz="2400" b="1" dirty="0">
                <a:ea typeface="游ゴシック"/>
              </a:rPr>
              <a:t>.</a:t>
            </a:r>
            <a:r>
              <a:rPr lang="en-US" altLang="ja-JP" sz="2400" b="1" dirty="0">
                <a:highlight>
                  <a:srgbClr val="FFFF00"/>
                </a:highlight>
                <a:ea typeface="游ゴシック"/>
              </a:rPr>
              <a:t>sum</a:t>
            </a:r>
            <a:r>
              <a:rPr lang="ja-JP" altLang="en-US" sz="2400" b="1" dirty="0">
                <a:ea typeface="游ゴシック"/>
              </a:rPr>
              <a:t>()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FB1500-6CDF-1AF0-4FB2-D3B0ECCCC4D9}"/>
              </a:ext>
            </a:extLst>
          </p:cNvPr>
          <p:cNvSpPr txBox="1"/>
          <p:nvPr/>
        </p:nvSpPr>
        <p:spPr>
          <a:xfrm>
            <a:off x="5952446" y="2722215"/>
            <a:ext cx="5545395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Pandasの</a:t>
            </a:r>
            <a:r>
              <a:rPr kumimoji="0" lang="ja-JP" altLang="ja-JP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</a:rPr>
              <a:t>groupbyメソッド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は、</a:t>
            </a:r>
            <a:endParaRPr kumimoji="0" lang="en-US" altLang="ja-JP" sz="2000" b="1" dirty="0">
              <a:solidFill>
                <a:srgbClr val="374151"/>
              </a:solidFill>
              <a:latin typeface="+mn-ea"/>
            </a:endParaRPr>
          </a:p>
          <a:p>
            <a:pPr algn="just"/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列を指定して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データを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グループ化し、それぞれのグループに対して集計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できます。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DAC80E-FD6D-A342-49AA-C60585302E2C}"/>
              </a:ext>
            </a:extLst>
          </p:cNvPr>
          <p:cNvSpPr txBox="1"/>
          <p:nvPr/>
        </p:nvSpPr>
        <p:spPr>
          <a:xfrm>
            <a:off x="5952446" y="1011026"/>
            <a:ext cx="5545395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患者</a:t>
            </a: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ID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列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指定して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患者ごとにデータを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グループ化し、それぞれのグループに対して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歯の本数を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集計</a:t>
            </a:r>
            <a:r>
              <a:rPr kumimoji="0" lang="ja-JP" altLang="en-US" sz="200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n-ea"/>
              </a:rPr>
              <a:t>したいです。</a:t>
            </a:r>
            <a:endParaRPr lang="ja-JP" altLang="en-US" sz="2000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2011AC8-6357-B6F5-8ECC-BC70FE94539A}"/>
              </a:ext>
            </a:extLst>
          </p:cNvPr>
          <p:cNvSpPr/>
          <p:nvPr/>
        </p:nvSpPr>
        <p:spPr>
          <a:xfrm rot="5400000">
            <a:off x="6607285" y="2122430"/>
            <a:ext cx="582577" cy="540246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2A4AFDA-0B9C-4251-9E49-6EBE80C82B36}"/>
              </a:ext>
            </a:extLst>
          </p:cNvPr>
          <p:cNvSpPr/>
          <p:nvPr/>
        </p:nvSpPr>
        <p:spPr>
          <a:xfrm rot="5400000">
            <a:off x="6607284" y="3864825"/>
            <a:ext cx="582577" cy="540246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842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A5983-66B0-1A2C-AB17-D80AD6B4F27C}"/>
              </a:ext>
            </a:extLst>
          </p:cNvPr>
          <p:cNvSpPr/>
          <p:nvPr/>
        </p:nvSpPr>
        <p:spPr>
          <a:xfrm>
            <a:off x="351131" y="2339449"/>
            <a:ext cx="5294968" cy="44119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041360-8945-07D1-B140-3DEC625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3C9024-0CE8-55F4-F195-9867D2B9FBF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ACD3AD-4AD0-BA08-5FA4-D43C0B028AFE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25F0D7-4632-C7EC-D760-3886A4B6659C}"/>
              </a:ext>
            </a:extLst>
          </p:cNvPr>
          <p:cNvSpPr/>
          <p:nvPr/>
        </p:nvSpPr>
        <p:spPr>
          <a:xfrm>
            <a:off x="3867429" y="433283"/>
            <a:ext cx="7908787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データフレーム</a:t>
            </a:r>
            <a:r>
              <a:rPr lang="en-US" altLang="ja-JP" sz="2000" b="1">
                <a:solidFill>
                  <a:srgbClr val="FF0000"/>
                </a:solidFill>
                <a:ea typeface="游ゴシック"/>
              </a:rPr>
              <a:t>Klist</a:t>
            </a:r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に列を追加して歯の数を集計（合計）します。</a:t>
            </a:r>
            <a:endParaRPr kumimoji="1" lang="ja-JP" altLang="en-US" sz="2000" b="1">
              <a:solidFill>
                <a:srgbClr val="FF0000"/>
              </a:solidFill>
              <a:ea typeface="游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9CB0A8-404A-6950-E843-33F474B87945}"/>
              </a:ext>
            </a:extLst>
          </p:cNvPr>
          <p:cNvSpPr txBox="1"/>
          <p:nvPr/>
        </p:nvSpPr>
        <p:spPr>
          <a:xfrm>
            <a:off x="509283" y="1868276"/>
            <a:ext cx="8858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id</a:t>
            </a:r>
            <a:r>
              <a:rPr lang="ja-JP" altLang="en-US" sz="2000"/>
              <a:t>列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6A5022-AD43-7297-2FED-0E326C087868}"/>
              </a:ext>
            </a:extLst>
          </p:cNvPr>
          <p:cNvSpPr/>
          <p:nvPr/>
        </p:nvSpPr>
        <p:spPr>
          <a:xfrm>
            <a:off x="4219124" y="2364066"/>
            <a:ext cx="1019655" cy="322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BC92457-6454-4196-48E2-7DD4F42F1837}"/>
              </a:ext>
            </a:extLst>
          </p:cNvPr>
          <p:cNvSpPr/>
          <p:nvPr/>
        </p:nvSpPr>
        <p:spPr>
          <a:xfrm>
            <a:off x="436457" y="2366606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D37A85C-EEAF-658F-CCC4-B624FA7F3C2C}"/>
              </a:ext>
            </a:extLst>
          </p:cNvPr>
          <p:cNvSpPr/>
          <p:nvPr/>
        </p:nvSpPr>
        <p:spPr>
          <a:xfrm>
            <a:off x="435463" y="3144834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pt_2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41F02-E6AD-3449-696B-040409A0670D}"/>
              </a:ext>
            </a:extLst>
          </p:cNvPr>
          <p:cNvSpPr/>
          <p:nvPr/>
        </p:nvSpPr>
        <p:spPr>
          <a:xfrm>
            <a:off x="393583" y="4794071"/>
            <a:ext cx="1098403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pt_1657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E524E9D-4F95-AF36-7FC7-9BC532F37CFB}"/>
              </a:ext>
            </a:extLst>
          </p:cNvPr>
          <p:cNvSpPr/>
          <p:nvPr/>
        </p:nvSpPr>
        <p:spPr>
          <a:xfrm>
            <a:off x="374512" y="2361438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1A1ED6-5373-F40B-F720-FFDF56BB9AFB}"/>
              </a:ext>
            </a:extLst>
          </p:cNvPr>
          <p:cNvSpPr/>
          <p:nvPr/>
        </p:nvSpPr>
        <p:spPr>
          <a:xfrm>
            <a:off x="374512" y="3156320"/>
            <a:ext cx="4923158" cy="78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414ABA-0B2A-4F12-207B-B41BF78D8086}"/>
              </a:ext>
            </a:extLst>
          </p:cNvPr>
          <p:cNvSpPr/>
          <p:nvPr/>
        </p:nvSpPr>
        <p:spPr>
          <a:xfrm>
            <a:off x="374512" y="4805452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43E6E91-37FD-5EF5-182D-2ECF900D0436}"/>
              </a:ext>
            </a:extLst>
          </p:cNvPr>
          <p:cNvSpPr/>
          <p:nvPr/>
        </p:nvSpPr>
        <p:spPr>
          <a:xfrm>
            <a:off x="374512" y="421559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84E11A8-CD25-BD4F-89BA-61199285FD7C}"/>
              </a:ext>
            </a:extLst>
          </p:cNvPr>
          <p:cNvSpPr/>
          <p:nvPr/>
        </p:nvSpPr>
        <p:spPr>
          <a:xfrm>
            <a:off x="4172547" y="421559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E005909-CB1F-8EE6-3A21-E7FD8A34C6D8}"/>
              </a:ext>
            </a:extLst>
          </p:cNvPr>
          <p:cNvSpPr/>
          <p:nvPr/>
        </p:nvSpPr>
        <p:spPr>
          <a:xfrm>
            <a:off x="4219123" y="2380533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2D4E28B-986F-D329-5868-9A2C7D106C13}"/>
              </a:ext>
            </a:extLst>
          </p:cNvPr>
          <p:cNvSpPr/>
          <p:nvPr/>
        </p:nvSpPr>
        <p:spPr>
          <a:xfrm>
            <a:off x="4219123" y="2562460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7AEA10A-1A9D-2882-D16D-C22401F3B42C}"/>
              </a:ext>
            </a:extLst>
          </p:cNvPr>
          <p:cNvSpPr/>
          <p:nvPr/>
        </p:nvSpPr>
        <p:spPr>
          <a:xfrm>
            <a:off x="4219123" y="274157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AB85CC9-C7B0-027C-038D-4EF54D02CBCB}"/>
              </a:ext>
            </a:extLst>
          </p:cNvPr>
          <p:cNvSpPr/>
          <p:nvPr/>
        </p:nvSpPr>
        <p:spPr>
          <a:xfrm>
            <a:off x="4219123" y="292388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704765F-21C4-F2A4-E5CE-B616E656F542}"/>
              </a:ext>
            </a:extLst>
          </p:cNvPr>
          <p:cNvSpPr/>
          <p:nvPr/>
        </p:nvSpPr>
        <p:spPr>
          <a:xfrm>
            <a:off x="4219123" y="318953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1E4D141-0937-173B-0BF5-84ADA9C55446}"/>
              </a:ext>
            </a:extLst>
          </p:cNvPr>
          <p:cNvSpPr/>
          <p:nvPr/>
        </p:nvSpPr>
        <p:spPr>
          <a:xfrm>
            <a:off x="4219123" y="337146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654D7CC-D8FE-A5EE-6889-C043F48D9650}"/>
              </a:ext>
            </a:extLst>
          </p:cNvPr>
          <p:cNvSpPr/>
          <p:nvPr/>
        </p:nvSpPr>
        <p:spPr>
          <a:xfrm>
            <a:off x="4219123" y="355057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4A40DF3-FEEF-92F2-D98D-1E553DDFA8FD}"/>
              </a:ext>
            </a:extLst>
          </p:cNvPr>
          <p:cNvSpPr/>
          <p:nvPr/>
        </p:nvSpPr>
        <p:spPr>
          <a:xfrm>
            <a:off x="4219123" y="373288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A1A9E62-FD92-6F04-6294-7397CF7D8F2F}"/>
              </a:ext>
            </a:extLst>
          </p:cNvPr>
          <p:cNvSpPr/>
          <p:nvPr/>
        </p:nvSpPr>
        <p:spPr>
          <a:xfrm>
            <a:off x="4220883" y="483468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7C3F08E-2BB9-4B0F-3F06-88655DF5EB84}"/>
              </a:ext>
            </a:extLst>
          </p:cNvPr>
          <p:cNvSpPr/>
          <p:nvPr/>
        </p:nvSpPr>
        <p:spPr>
          <a:xfrm>
            <a:off x="4220883" y="501661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B71D2E8-4ED8-8F5C-ADAB-DBED96CF59D2}"/>
              </a:ext>
            </a:extLst>
          </p:cNvPr>
          <p:cNvSpPr/>
          <p:nvPr/>
        </p:nvSpPr>
        <p:spPr>
          <a:xfrm>
            <a:off x="4220883" y="5195726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D40EBA-D8B3-363F-1CB7-9B6722418C77}"/>
              </a:ext>
            </a:extLst>
          </p:cNvPr>
          <p:cNvSpPr/>
          <p:nvPr/>
        </p:nvSpPr>
        <p:spPr>
          <a:xfrm>
            <a:off x="4220883" y="5378039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742A2F-5457-682B-2838-6D916B8D2874}"/>
              </a:ext>
            </a:extLst>
          </p:cNvPr>
          <p:cNvSpPr txBox="1"/>
          <p:nvPr/>
        </p:nvSpPr>
        <p:spPr>
          <a:xfrm>
            <a:off x="1131751" y="965540"/>
            <a:ext cx="1106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Klist.groupby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1">
                <a:effectLst/>
                <a:latin typeface="Courier New" panose="02070309020205020404" pitchFamily="49" charset="0"/>
              </a:rPr>
              <a:t>id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exist"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altLang="ja-JP" sz="2000" b="1">
                <a:effectLst/>
                <a:latin typeface="Courier New" panose="02070309020205020404" pitchFamily="49" charset="0"/>
              </a:rPr>
              <a:t>sum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DA0E0AC9-C1CA-94CD-8206-25CAD7F89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65540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/>
              <a:t>コード</a:t>
            </a:r>
            <a:endParaRPr lang="en-US" altLang="ja-JP" sz="2000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E081506-F337-7E07-850F-7150F61F94DF}"/>
              </a:ext>
            </a:extLst>
          </p:cNvPr>
          <p:cNvSpPr/>
          <p:nvPr/>
        </p:nvSpPr>
        <p:spPr>
          <a:xfrm>
            <a:off x="4186307" y="5960095"/>
            <a:ext cx="1155369" cy="3962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●</a:t>
            </a:r>
            <a:r>
              <a:rPr lang="ja-JP" altLang="en-US" b="1">
                <a:solidFill>
                  <a:schemeClr val="tx1"/>
                </a:solidFill>
              </a:rPr>
              <a:t>本</a:t>
            </a:r>
          </a:p>
        </p:txBody>
      </p:sp>
      <p:sp>
        <p:nvSpPr>
          <p:cNvPr id="67" name="矢印: 右 66">
            <a:extLst>
              <a:ext uri="{FF2B5EF4-FFF2-40B4-BE49-F238E27FC236}">
                <a16:creationId xmlns:a16="http://schemas.microsoft.com/office/drawing/2014/main" id="{876FAE12-6328-A7B0-B2C8-B824D6E8BE07}"/>
              </a:ext>
            </a:extLst>
          </p:cNvPr>
          <p:cNvSpPr/>
          <p:nvPr/>
        </p:nvSpPr>
        <p:spPr>
          <a:xfrm rot="5400000">
            <a:off x="4507640" y="5438785"/>
            <a:ext cx="513601" cy="540246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75058-E659-E364-61A3-B8F79045CDEE}"/>
              </a:ext>
            </a:extLst>
          </p:cNvPr>
          <p:cNvSpPr txBox="1"/>
          <p:nvPr/>
        </p:nvSpPr>
        <p:spPr>
          <a:xfrm>
            <a:off x="3774132" y="1868276"/>
            <a:ext cx="171041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tooth exist</a:t>
            </a:r>
            <a:r>
              <a:rPr lang="ja-JP" altLang="en-US" sz="2000"/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954086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2E5E0D0-9BF3-F03C-9677-160AE1E80352}"/>
              </a:ext>
            </a:extLst>
          </p:cNvPr>
          <p:cNvSpPr/>
          <p:nvPr/>
        </p:nvSpPr>
        <p:spPr>
          <a:xfrm>
            <a:off x="351131" y="2339449"/>
            <a:ext cx="5294968" cy="44119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3BEC72D-9C9B-468C-70A3-A3C0B589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11" y="1569208"/>
            <a:ext cx="5301814" cy="461119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041360-8945-07D1-B140-3DEC625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3C9024-0CE8-55F4-F195-9867D2B9FBF1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>
                <a:solidFill>
                  <a:srgbClr val="FF0000"/>
                </a:solidFill>
              </a:rPr>
              <a:t>演習</a:t>
            </a:r>
            <a:r>
              <a:rPr lang="en-US" altLang="ja-JP">
                <a:solidFill>
                  <a:srgbClr val="FF0000"/>
                </a:solidFill>
              </a:rPr>
              <a:t>6 </a:t>
            </a:r>
            <a:r>
              <a:rPr lang="ja-JP" altLang="en-US"/>
              <a:t>データクレンジングに必要なライブラリ（</a:t>
            </a:r>
            <a:r>
              <a:rPr lang="en-US" altLang="ja-JP"/>
              <a:t>Pandas</a:t>
            </a:r>
            <a:r>
              <a:rPr lang="ja-JP" altLang="en-US"/>
              <a:t>）の応用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ACD3AD-4AD0-BA08-5FA4-D43C0B028AFE}"/>
              </a:ext>
            </a:extLst>
          </p:cNvPr>
          <p:cNvSpPr txBox="1"/>
          <p:nvPr/>
        </p:nvSpPr>
        <p:spPr>
          <a:xfrm>
            <a:off x="0" y="369332"/>
            <a:ext cx="3867429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/>
              <a:t>歯の数を集計しましょう。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25F0D7-4632-C7EC-D760-3886A4B6659C}"/>
              </a:ext>
            </a:extLst>
          </p:cNvPr>
          <p:cNvSpPr/>
          <p:nvPr/>
        </p:nvSpPr>
        <p:spPr>
          <a:xfrm>
            <a:off x="3867429" y="433283"/>
            <a:ext cx="7999321" cy="336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データフレーム</a:t>
            </a:r>
            <a:r>
              <a:rPr lang="en-US" altLang="ja-JP" sz="2000" b="1" err="1">
                <a:solidFill>
                  <a:srgbClr val="FF0000"/>
                </a:solidFill>
                <a:ea typeface="游ゴシック"/>
              </a:rPr>
              <a:t>Klist</a:t>
            </a:r>
            <a:r>
              <a:rPr lang="ja-JP" altLang="en-US" sz="2000" b="1">
                <a:solidFill>
                  <a:srgbClr val="FF0000"/>
                </a:solidFill>
                <a:ea typeface="游ゴシック"/>
              </a:rPr>
              <a:t>に列を追加して歯の数を集計（合計）します。</a:t>
            </a:r>
            <a:endParaRPr lang="ja-JP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6A5022-AD43-7297-2FED-0E326C087868}"/>
              </a:ext>
            </a:extLst>
          </p:cNvPr>
          <p:cNvSpPr/>
          <p:nvPr/>
        </p:nvSpPr>
        <p:spPr>
          <a:xfrm>
            <a:off x="4219124" y="2364066"/>
            <a:ext cx="1019655" cy="3225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BC92457-6454-4196-48E2-7DD4F42F1837}"/>
              </a:ext>
            </a:extLst>
          </p:cNvPr>
          <p:cNvSpPr/>
          <p:nvPr/>
        </p:nvSpPr>
        <p:spPr>
          <a:xfrm>
            <a:off x="436457" y="2366606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D37A85C-EEAF-658F-CCC4-B624FA7F3C2C}"/>
              </a:ext>
            </a:extLst>
          </p:cNvPr>
          <p:cNvSpPr/>
          <p:nvPr/>
        </p:nvSpPr>
        <p:spPr>
          <a:xfrm>
            <a:off x="435463" y="3144834"/>
            <a:ext cx="1019655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pt_2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3241F02-E6AD-3449-696B-040409A0670D}"/>
              </a:ext>
            </a:extLst>
          </p:cNvPr>
          <p:cNvSpPr/>
          <p:nvPr/>
        </p:nvSpPr>
        <p:spPr>
          <a:xfrm>
            <a:off x="393583" y="4794071"/>
            <a:ext cx="1098403" cy="3962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FF00"/>
                </a:solidFill>
              </a:rPr>
              <a:t>pt_1657</a:t>
            </a:r>
            <a:endParaRPr kumimoji="1" lang="ja-JP" altLang="en-US" b="1">
              <a:solidFill>
                <a:srgbClr val="FFFF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E524E9D-4F95-AF36-7FC7-9BC532F37CFB}"/>
              </a:ext>
            </a:extLst>
          </p:cNvPr>
          <p:cNvSpPr/>
          <p:nvPr/>
        </p:nvSpPr>
        <p:spPr>
          <a:xfrm>
            <a:off x="374512" y="2361438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1A1ED6-5373-F40B-F720-FFDF56BB9AFB}"/>
              </a:ext>
            </a:extLst>
          </p:cNvPr>
          <p:cNvSpPr/>
          <p:nvPr/>
        </p:nvSpPr>
        <p:spPr>
          <a:xfrm>
            <a:off x="374512" y="3156320"/>
            <a:ext cx="4923158" cy="786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414ABA-0B2A-4F12-207B-B41BF78D8086}"/>
              </a:ext>
            </a:extLst>
          </p:cNvPr>
          <p:cNvSpPr/>
          <p:nvPr/>
        </p:nvSpPr>
        <p:spPr>
          <a:xfrm>
            <a:off x="374512" y="4805452"/>
            <a:ext cx="4923158" cy="76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43E6E91-37FD-5EF5-182D-2ECF900D0436}"/>
              </a:ext>
            </a:extLst>
          </p:cNvPr>
          <p:cNvSpPr/>
          <p:nvPr/>
        </p:nvSpPr>
        <p:spPr>
          <a:xfrm>
            <a:off x="374512" y="421559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84E11A8-CD25-BD4F-89BA-61199285FD7C}"/>
              </a:ext>
            </a:extLst>
          </p:cNvPr>
          <p:cNvSpPr/>
          <p:nvPr/>
        </p:nvSpPr>
        <p:spPr>
          <a:xfrm>
            <a:off x="4172547" y="4215596"/>
            <a:ext cx="1155369" cy="39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>
                <a:solidFill>
                  <a:schemeClr val="tx1"/>
                </a:solidFill>
              </a:rPr>
              <a:t>・・・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E005909-CB1F-8EE6-3A21-E7FD8A34C6D8}"/>
              </a:ext>
            </a:extLst>
          </p:cNvPr>
          <p:cNvSpPr/>
          <p:nvPr/>
        </p:nvSpPr>
        <p:spPr>
          <a:xfrm>
            <a:off x="4219123" y="2380533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2D4E28B-986F-D329-5868-9A2C7D106C13}"/>
              </a:ext>
            </a:extLst>
          </p:cNvPr>
          <p:cNvSpPr/>
          <p:nvPr/>
        </p:nvSpPr>
        <p:spPr>
          <a:xfrm>
            <a:off x="4219123" y="2562460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7AEA10A-1A9D-2882-D16D-C22401F3B42C}"/>
              </a:ext>
            </a:extLst>
          </p:cNvPr>
          <p:cNvSpPr/>
          <p:nvPr/>
        </p:nvSpPr>
        <p:spPr>
          <a:xfrm>
            <a:off x="4219123" y="274157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AB85CC9-C7B0-027C-038D-4EF54D02CBCB}"/>
              </a:ext>
            </a:extLst>
          </p:cNvPr>
          <p:cNvSpPr/>
          <p:nvPr/>
        </p:nvSpPr>
        <p:spPr>
          <a:xfrm>
            <a:off x="4219123" y="292388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704765F-21C4-F2A4-E5CE-B616E656F542}"/>
              </a:ext>
            </a:extLst>
          </p:cNvPr>
          <p:cNvSpPr/>
          <p:nvPr/>
        </p:nvSpPr>
        <p:spPr>
          <a:xfrm>
            <a:off x="4219123" y="3189535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1E4D141-0937-173B-0BF5-84ADA9C55446}"/>
              </a:ext>
            </a:extLst>
          </p:cNvPr>
          <p:cNvSpPr/>
          <p:nvPr/>
        </p:nvSpPr>
        <p:spPr>
          <a:xfrm>
            <a:off x="4219123" y="3371462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654D7CC-D8FE-A5EE-6889-C043F48D9650}"/>
              </a:ext>
            </a:extLst>
          </p:cNvPr>
          <p:cNvSpPr/>
          <p:nvPr/>
        </p:nvSpPr>
        <p:spPr>
          <a:xfrm>
            <a:off x="4219123" y="355057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4A40DF3-FEEF-92F2-D98D-1E553DDFA8FD}"/>
              </a:ext>
            </a:extLst>
          </p:cNvPr>
          <p:cNvSpPr/>
          <p:nvPr/>
        </p:nvSpPr>
        <p:spPr>
          <a:xfrm>
            <a:off x="4219123" y="373288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A1A9E62-FD92-6F04-6294-7397CF7D8F2F}"/>
              </a:ext>
            </a:extLst>
          </p:cNvPr>
          <p:cNvSpPr/>
          <p:nvPr/>
        </p:nvSpPr>
        <p:spPr>
          <a:xfrm>
            <a:off x="4220883" y="4834687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7C3F08E-2BB9-4B0F-3F06-88655DF5EB84}"/>
              </a:ext>
            </a:extLst>
          </p:cNvPr>
          <p:cNvSpPr/>
          <p:nvPr/>
        </p:nvSpPr>
        <p:spPr>
          <a:xfrm>
            <a:off x="4220883" y="5016614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B71D2E8-4ED8-8F5C-ADAB-DBED96CF59D2}"/>
              </a:ext>
            </a:extLst>
          </p:cNvPr>
          <p:cNvSpPr/>
          <p:nvPr/>
        </p:nvSpPr>
        <p:spPr>
          <a:xfrm>
            <a:off x="4220883" y="5195726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D40EBA-D8B3-363F-1CB7-9B6722418C77}"/>
              </a:ext>
            </a:extLst>
          </p:cNvPr>
          <p:cNvSpPr/>
          <p:nvPr/>
        </p:nvSpPr>
        <p:spPr>
          <a:xfrm>
            <a:off x="4220883" y="5378039"/>
            <a:ext cx="1019655" cy="1758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E081506-F337-7E07-850F-7150F61F94DF}"/>
              </a:ext>
            </a:extLst>
          </p:cNvPr>
          <p:cNvSpPr/>
          <p:nvPr/>
        </p:nvSpPr>
        <p:spPr>
          <a:xfrm>
            <a:off x="4186307" y="5960095"/>
            <a:ext cx="1155369" cy="3962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●</a:t>
            </a:r>
            <a:r>
              <a:rPr lang="ja-JP" altLang="en-US" b="1">
                <a:solidFill>
                  <a:schemeClr val="tx1"/>
                </a:solidFill>
              </a:rPr>
              <a:t>本</a:t>
            </a:r>
          </a:p>
        </p:txBody>
      </p:sp>
      <p:sp>
        <p:nvSpPr>
          <p:cNvPr id="67" name="矢印: 右 66">
            <a:extLst>
              <a:ext uri="{FF2B5EF4-FFF2-40B4-BE49-F238E27FC236}">
                <a16:creationId xmlns:a16="http://schemas.microsoft.com/office/drawing/2014/main" id="{876FAE12-6328-A7B0-B2C8-B824D6E8BE07}"/>
              </a:ext>
            </a:extLst>
          </p:cNvPr>
          <p:cNvSpPr/>
          <p:nvPr/>
        </p:nvSpPr>
        <p:spPr>
          <a:xfrm rot="5400000">
            <a:off x="4507640" y="5438785"/>
            <a:ext cx="513601" cy="540246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1639CBF-51E5-492C-A556-A3751DFD18E9}"/>
              </a:ext>
            </a:extLst>
          </p:cNvPr>
          <p:cNvSpPr/>
          <p:nvPr/>
        </p:nvSpPr>
        <p:spPr>
          <a:xfrm>
            <a:off x="6182559" y="1981200"/>
            <a:ext cx="1208831" cy="384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20015D-EE4E-FAB1-E5D6-036B81D1E97E}"/>
              </a:ext>
            </a:extLst>
          </p:cNvPr>
          <p:cNvSpPr/>
          <p:nvPr/>
        </p:nvSpPr>
        <p:spPr>
          <a:xfrm>
            <a:off x="7577825" y="1981200"/>
            <a:ext cx="831196" cy="3844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DD74AD0-E07D-D0CB-0D3B-F720A11B9DC8}"/>
              </a:ext>
            </a:extLst>
          </p:cNvPr>
          <p:cNvSpPr/>
          <p:nvPr/>
        </p:nvSpPr>
        <p:spPr>
          <a:xfrm>
            <a:off x="6223665" y="1287245"/>
            <a:ext cx="1155369" cy="3962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患者</a:t>
            </a:r>
            <a:r>
              <a:rPr lang="en-US" altLang="ja-JP" b="1" dirty="0">
                <a:solidFill>
                  <a:schemeClr val="tx1"/>
                </a:solidFill>
              </a:rPr>
              <a:t>ID</a:t>
            </a:r>
            <a:endParaRPr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8A64B8-209B-E3E7-EE73-1A231341D7F8}"/>
              </a:ext>
            </a:extLst>
          </p:cNvPr>
          <p:cNvSpPr/>
          <p:nvPr/>
        </p:nvSpPr>
        <p:spPr>
          <a:xfrm>
            <a:off x="7455231" y="1287245"/>
            <a:ext cx="1155369" cy="3962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</a:rPr>
              <a:t>歯の本数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C5EDD6-53B5-5C7E-6B67-3DAF518A4C8E}"/>
              </a:ext>
            </a:extLst>
          </p:cNvPr>
          <p:cNvSpPr txBox="1"/>
          <p:nvPr/>
        </p:nvSpPr>
        <p:spPr>
          <a:xfrm>
            <a:off x="1131751" y="965540"/>
            <a:ext cx="1106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Klist.groupby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1">
                <a:effectLst/>
                <a:latin typeface="Courier New" panose="02070309020205020404" pitchFamily="49" charset="0"/>
              </a:rPr>
              <a:t>id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altLang="ja-JP" sz="2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"tooth exist"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altLang="ja-JP" sz="2000" b="1">
                <a:effectLst/>
                <a:latin typeface="Courier New" panose="02070309020205020404" pitchFamily="49" charset="0"/>
              </a:rPr>
              <a:t>sum</a:t>
            </a:r>
            <a:r>
              <a:rPr lang="en-US" altLang="ja-JP" sz="2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69C21E5-60A5-AF3D-493D-939DE931C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65540"/>
            <a:ext cx="1163119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2000"/>
              <a:t>コード</a:t>
            </a:r>
            <a:endParaRPr lang="en-US" altLang="ja-JP" sz="2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6AF40B9-E134-A217-CB74-C936433FE896}"/>
              </a:ext>
            </a:extLst>
          </p:cNvPr>
          <p:cNvSpPr txBox="1"/>
          <p:nvPr/>
        </p:nvSpPr>
        <p:spPr>
          <a:xfrm>
            <a:off x="509283" y="1868276"/>
            <a:ext cx="8858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id</a:t>
            </a:r>
            <a:r>
              <a:rPr lang="ja-JP" altLang="en-US" sz="2000"/>
              <a:t>列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4B66601-0537-743E-46CF-B89673EEE662}"/>
              </a:ext>
            </a:extLst>
          </p:cNvPr>
          <p:cNvSpPr txBox="1"/>
          <p:nvPr/>
        </p:nvSpPr>
        <p:spPr>
          <a:xfrm>
            <a:off x="3631257" y="1868276"/>
            <a:ext cx="171041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tooth exist</a:t>
            </a:r>
            <a:r>
              <a:rPr lang="ja-JP" altLang="en-US" sz="2000"/>
              <a:t>列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CDE3B68-A9A2-5DFF-517B-07DA2DB94EBA}"/>
              </a:ext>
            </a:extLst>
          </p:cNvPr>
          <p:cNvSpPr/>
          <p:nvPr/>
        </p:nvSpPr>
        <p:spPr>
          <a:xfrm>
            <a:off x="9914000" y="4708834"/>
            <a:ext cx="1102360" cy="9737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err="1">
                <a:solidFill>
                  <a:schemeClr val="tx1"/>
                </a:solidFill>
              </a:rPr>
              <a:t>Colab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05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B08918-D2AA-EB14-146A-A0FE5E74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61392-AD5A-B0F1-1F96-66EAEC20405A}"/>
              </a:ext>
            </a:extLst>
          </p:cNvPr>
          <p:cNvSpPr txBox="1"/>
          <p:nvPr/>
        </p:nvSpPr>
        <p:spPr>
          <a:xfrm>
            <a:off x="0" y="0"/>
            <a:ext cx="1066244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sz="2000"/>
              <a:t>演習</a:t>
            </a:r>
            <a:r>
              <a:rPr kumimoji="1" lang="en-US" altLang="ja-JP" sz="2000"/>
              <a:t>6</a:t>
            </a:r>
            <a:endParaRPr kumimoji="1"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D937B0-52E4-9269-CCA2-815468A70053}"/>
              </a:ext>
            </a:extLst>
          </p:cNvPr>
          <p:cNvSpPr txBox="1"/>
          <p:nvPr/>
        </p:nvSpPr>
        <p:spPr>
          <a:xfrm>
            <a:off x="1066244" y="0"/>
            <a:ext cx="35226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/>
              <a:t>課題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813F33-97D5-8D97-AA8C-E745D80D37FE}"/>
              </a:ext>
            </a:extLst>
          </p:cNvPr>
          <p:cNvSpPr txBox="1"/>
          <p:nvPr/>
        </p:nvSpPr>
        <p:spPr>
          <a:xfrm>
            <a:off x="145198" y="1606159"/>
            <a:ext cx="11494352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課題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1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：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print()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関数を使って、性別列（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gender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）のインデックス番号</a:t>
            </a:r>
            <a:r>
              <a:rPr lang="en-US" altLang="ja-JP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0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行の</a:t>
            </a:r>
            <a:r>
              <a:rPr lang="ja-JP" altLang="en-US" sz="2400" dirty="0">
                <a:solidFill>
                  <a:srgbClr val="0F0F0F"/>
                </a:solidFill>
                <a:latin typeface="Söhne"/>
                <a:ea typeface="游ゴシック"/>
              </a:rPr>
              <a:t>データ</a:t>
            </a:r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を抽出</a:t>
            </a:r>
            <a:r>
              <a:rPr lang="ja-JP" altLang="en-US" sz="2400" dirty="0">
                <a:solidFill>
                  <a:srgbClr val="0F0F0F"/>
                </a:solidFill>
                <a:latin typeface="Söhne"/>
                <a:ea typeface="游ゴシック"/>
              </a:rPr>
              <a:t>して出力するコードを1行で書いてください。</a:t>
            </a:r>
            <a:endParaRPr lang="en-US" altLang="ja-JP" sz="2400" b="0" i="0" dirty="0">
              <a:solidFill>
                <a:srgbClr val="0F0F0F"/>
              </a:solidFill>
              <a:effectLst/>
              <a:latin typeface="Söhne"/>
              <a:ea typeface="游ゴシック"/>
            </a:endParaRPr>
          </a:p>
          <a:p>
            <a:r>
              <a:rPr lang="ja-JP" altLang="en-US" sz="2400" b="0" i="0" dirty="0">
                <a:solidFill>
                  <a:srgbClr val="0F0F0F"/>
                </a:solidFill>
                <a:effectLst/>
                <a:latin typeface="Söhne"/>
                <a:ea typeface="游ゴシック"/>
              </a:rPr>
              <a:t>データフレーム名：</a:t>
            </a:r>
            <a:r>
              <a:rPr lang="en-US" altLang="ja-JP" sz="2400" b="0" i="0" dirty="0" err="1">
                <a:solidFill>
                  <a:srgbClr val="0F0F0F"/>
                </a:solidFill>
                <a:effectLst/>
                <a:latin typeface="Söhne"/>
                <a:ea typeface="游ゴシック"/>
              </a:rPr>
              <a:t>Klist</a:t>
            </a:r>
            <a:endParaRPr lang="en-US" altLang="ja-JP" sz="2400" b="0" i="0" dirty="0">
              <a:solidFill>
                <a:srgbClr val="0F0F0F"/>
              </a:solidFill>
              <a:effectLst/>
              <a:latin typeface="Söhne"/>
              <a:ea typeface="游ゴシック"/>
            </a:endParaRPr>
          </a:p>
          <a:p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性別列の列名：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"gender"</a:t>
            </a:r>
          </a:p>
          <a:p>
            <a:r>
              <a:rPr lang="ja-JP" altLang="en-US" sz="2400" b="0" dirty="0">
                <a:solidFill>
                  <a:srgbClr val="0F0F0F"/>
                </a:solidFill>
                <a:effectLst/>
                <a:latin typeface="Söhne"/>
              </a:rPr>
              <a:t>インデックス番号：</a:t>
            </a:r>
            <a:r>
              <a:rPr lang="en-US" altLang="ja-JP" sz="2400" b="0" dirty="0">
                <a:solidFill>
                  <a:srgbClr val="0F0F0F"/>
                </a:solidFill>
                <a:effectLst/>
                <a:latin typeface="Söhne"/>
              </a:rPr>
              <a:t>0</a:t>
            </a:r>
            <a:endParaRPr lang="en-US" altLang="ja-JP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CF83D1-72CB-A7CB-CC08-93153FAF239F}"/>
              </a:ext>
            </a:extLst>
          </p:cNvPr>
          <p:cNvSpPr txBox="1"/>
          <p:nvPr/>
        </p:nvSpPr>
        <p:spPr>
          <a:xfrm>
            <a:off x="136731" y="783247"/>
            <a:ext cx="10996936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b="0" i="0" dirty="0" err="1">
                <a:solidFill>
                  <a:srgbClr val="0F0F0F"/>
                </a:solidFill>
                <a:effectLst/>
                <a:latin typeface="Söhne"/>
              </a:rPr>
              <a:t>WebClass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で課題を提出してください、締め切りは</a:t>
            </a:r>
            <a:r>
              <a:rPr lang="en-US" altLang="ja-JP" sz="2400" dirty="0">
                <a:solidFill>
                  <a:srgbClr val="FF0000"/>
                </a:solidFill>
                <a:latin typeface="Söhne"/>
              </a:rPr>
              <a:t>1</a:t>
            </a:r>
            <a:r>
              <a:rPr lang="ja-JP" altLang="en-US" sz="2400" dirty="0">
                <a:solidFill>
                  <a:srgbClr val="FF0000"/>
                </a:solidFill>
                <a:latin typeface="Söhne"/>
              </a:rPr>
              <a:t>月</a:t>
            </a:r>
            <a:r>
              <a:rPr lang="en-US" altLang="ja-JP" sz="2400" dirty="0">
                <a:solidFill>
                  <a:srgbClr val="FF0000"/>
                </a:solidFill>
                <a:latin typeface="Söhne"/>
              </a:rPr>
              <a:t>11</a:t>
            </a:r>
            <a:r>
              <a:rPr lang="ja-JP" altLang="en-US" sz="2400" dirty="0">
                <a:solidFill>
                  <a:srgbClr val="FF0000"/>
                </a:solidFill>
                <a:latin typeface="Söhne"/>
              </a:rPr>
              <a:t>日</a:t>
            </a:r>
            <a:r>
              <a:rPr lang="en-US" altLang="ja-JP" sz="2400" dirty="0">
                <a:solidFill>
                  <a:srgbClr val="0F0F0F"/>
                </a:solidFill>
                <a:latin typeface="Söhne"/>
              </a:rPr>
              <a:t>23:59</a:t>
            </a:r>
            <a:r>
              <a:rPr lang="ja-JP" altLang="en-US" sz="2400" dirty="0">
                <a:solidFill>
                  <a:srgbClr val="0F0F0F"/>
                </a:solidFill>
                <a:latin typeface="Söhne"/>
              </a:rPr>
              <a:t>までです。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107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42F4274-3149-04E0-F2FA-0526BD2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08C5-50DC-43C1-893E-CC40883622A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0B11B3-BC35-F901-9219-C95A07ACB2F1}"/>
              </a:ext>
            </a:extLst>
          </p:cNvPr>
          <p:cNvSpPr txBox="1"/>
          <p:nvPr/>
        </p:nvSpPr>
        <p:spPr>
          <a:xfrm>
            <a:off x="136732" y="1838146"/>
            <a:ext cx="2759851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400" b="1" dirty="0"/>
              <a:t>dwhdata1221.csv</a:t>
            </a:r>
            <a:endParaRPr kumimoji="1" lang="ja-JP" altLang="en-US" sz="24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4B961BF-7CF7-A0E6-6ECE-8B04912E71BA}"/>
              </a:ext>
            </a:extLst>
          </p:cNvPr>
          <p:cNvSpPr txBox="1"/>
          <p:nvPr/>
        </p:nvSpPr>
        <p:spPr>
          <a:xfrm>
            <a:off x="136732" y="857518"/>
            <a:ext cx="10393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1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 dirty="0">
                <a:effectLst/>
                <a:latin typeface="Courier New" panose="02070309020205020404" pitchFamily="49" charset="0"/>
              </a:rPr>
              <a:t>dwhdata1221.csv 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6592361-42E1-3BE9-4BBC-9C3DA0EC96EA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CF7529-A13A-ABF3-1B63-5F64E7B5F1CC}"/>
              </a:ext>
            </a:extLst>
          </p:cNvPr>
          <p:cNvSpPr txBox="1"/>
          <p:nvPr/>
        </p:nvSpPr>
        <p:spPr>
          <a:xfrm>
            <a:off x="2980515" y="1627831"/>
            <a:ext cx="6029078" cy="882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前回演習に使って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csv</a:t>
            </a: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ファイルと同じ架空データですが、</a:t>
            </a:r>
          </a:p>
          <a:p>
            <a:pPr algn="just">
              <a:lnSpc>
                <a:spcPct val="150000"/>
              </a:lnSpc>
            </a:pPr>
            <a:r>
              <a:rPr lang="ja-JP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日付の表記を使いやすい形式に変換したものです。</a:t>
            </a:r>
          </a:p>
        </p:txBody>
      </p:sp>
    </p:spTree>
    <p:extLst>
      <p:ext uri="{BB962C8B-B14F-4D97-AF65-F5344CB8AC3E}">
        <p14:creationId xmlns:p14="http://schemas.microsoft.com/office/powerpoint/2010/main" val="295181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F78B98-4411-A206-8184-89710A43F799}"/>
              </a:ext>
            </a:extLst>
          </p:cNvPr>
          <p:cNvSpPr txBox="1"/>
          <p:nvPr/>
        </p:nvSpPr>
        <p:spPr>
          <a:xfrm>
            <a:off x="757614" y="1048005"/>
            <a:ext cx="28407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グーグルドライブ</a:t>
            </a:r>
            <a:endParaRPr lang="en-US" altLang="ja-JP" sz="2400" b="1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0CDEDB6-76B8-E18F-54D8-AABBAFF2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14" y="1701280"/>
            <a:ext cx="8636338" cy="190199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91C72F-875A-7FA3-944D-EB00DD59A20A}"/>
              </a:ext>
            </a:extLst>
          </p:cNvPr>
          <p:cNvSpPr txBox="1"/>
          <p:nvPr/>
        </p:nvSpPr>
        <p:spPr>
          <a:xfrm>
            <a:off x="3728318" y="1094171"/>
            <a:ext cx="2087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>
                <a:effectLst/>
                <a:latin typeface="Courier New" panose="02070309020205020404" pitchFamily="49" charset="0"/>
              </a:rPr>
              <a:t>で検索します。</a:t>
            </a:r>
            <a:endParaRPr lang="ja-JP" altLang="en-US" b="1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AF2D44A-2523-27C0-C2F6-D8676F0C2059}"/>
              </a:ext>
            </a:extLst>
          </p:cNvPr>
          <p:cNvSpPr/>
          <p:nvPr/>
        </p:nvSpPr>
        <p:spPr>
          <a:xfrm>
            <a:off x="816550" y="2395341"/>
            <a:ext cx="3755450" cy="459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EA0A0DFA-6065-85B5-E284-FBA06375BDA7}"/>
              </a:ext>
            </a:extLst>
          </p:cNvPr>
          <p:cNvSpPr/>
          <p:nvPr/>
        </p:nvSpPr>
        <p:spPr>
          <a:xfrm>
            <a:off x="381549" y="2418812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720057-99F0-6EF2-FAD7-454BE69DE480}"/>
              </a:ext>
            </a:extLst>
          </p:cNvPr>
          <p:cNvSpPr txBox="1"/>
          <p:nvPr/>
        </p:nvSpPr>
        <p:spPr>
          <a:xfrm>
            <a:off x="4948065" y="2461867"/>
            <a:ext cx="319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effectLst/>
                <a:latin typeface="Courier New" panose="02070309020205020404" pitchFamily="49" charset="0"/>
              </a:rPr>
              <a:t>でログインします。</a:t>
            </a:r>
            <a:endParaRPr lang="ja-JP" altLang="en-US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AB9DC0-6693-1E57-1D3A-B1369926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4F4C41-5C0A-F8AA-18F9-0DCB8EE5F338}"/>
              </a:ext>
            </a:extLst>
          </p:cNvPr>
          <p:cNvSpPr txBox="1"/>
          <p:nvPr/>
        </p:nvSpPr>
        <p:spPr>
          <a:xfrm>
            <a:off x="0" y="384472"/>
            <a:ext cx="10393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1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 dirty="0">
                <a:effectLst/>
                <a:latin typeface="Courier New" panose="02070309020205020404" pitchFamily="49" charset="0"/>
              </a:rPr>
              <a:t>dwhdata1221.csv 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E634FC-9113-6E8B-5801-F270D3E267D6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260CDA08-55BC-D954-74EF-DA4B96229D61}"/>
              </a:ext>
            </a:extLst>
          </p:cNvPr>
          <p:cNvSpPr/>
          <p:nvPr/>
        </p:nvSpPr>
        <p:spPr>
          <a:xfrm>
            <a:off x="376068" y="1086864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90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835843-9A1F-234A-AE6F-6D271C6D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9C576A8-8736-EAE4-A498-D213AF31D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562"/>
          <a:stretch/>
        </p:blipFill>
        <p:spPr>
          <a:xfrm>
            <a:off x="716261" y="933543"/>
            <a:ext cx="10087699" cy="578793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459395D-2B85-EB1E-5511-E9ACCBBAA269}"/>
              </a:ext>
            </a:extLst>
          </p:cNvPr>
          <p:cNvSpPr/>
          <p:nvPr/>
        </p:nvSpPr>
        <p:spPr>
          <a:xfrm>
            <a:off x="710780" y="1515676"/>
            <a:ext cx="1212409" cy="661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D41EEE63-4EFD-6C15-FD5D-CF590D932357}"/>
              </a:ext>
            </a:extLst>
          </p:cNvPr>
          <p:cNvSpPr/>
          <p:nvPr/>
        </p:nvSpPr>
        <p:spPr>
          <a:xfrm>
            <a:off x="275780" y="1658632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4C3EF1-70C8-3F7A-52C3-99706E3892A5}"/>
              </a:ext>
            </a:extLst>
          </p:cNvPr>
          <p:cNvSpPr txBox="1"/>
          <p:nvPr/>
        </p:nvSpPr>
        <p:spPr>
          <a:xfrm>
            <a:off x="0" y="384472"/>
            <a:ext cx="10393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1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 dirty="0">
                <a:effectLst/>
                <a:latin typeface="Courier New" panose="02070309020205020404" pitchFamily="49" charset="0"/>
              </a:rPr>
              <a:t>dwhdata1221.csv 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09356B-5217-82BD-85E5-10EF55BE0AC8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</p:spTree>
    <p:extLst>
      <p:ext uri="{BB962C8B-B14F-4D97-AF65-F5344CB8AC3E}">
        <p14:creationId xmlns:p14="http://schemas.microsoft.com/office/powerpoint/2010/main" val="101291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7A9C93-24F6-413A-A800-D0E1ABC8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7" b="18182"/>
          <a:stretch/>
        </p:blipFill>
        <p:spPr>
          <a:xfrm>
            <a:off x="308064" y="817648"/>
            <a:ext cx="7851775" cy="4422497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66C3F9E-A50C-87E7-25BA-8C8EDF9D4C1A}"/>
              </a:ext>
            </a:extLst>
          </p:cNvPr>
          <p:cNvSpPr/>
          <p:nvPr/>
        </p:nvSpPr>
        <p:spPr>
          <a:xfrm>
            <a:off x="435001" y="1498600"/>
            <a:ext cx="1089051" cy="61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947F3B7-5563-8569-44D5-2ACD3B0ABC5E}"/>
              </a:ext>
            </a:extLst>
          </p:cNvPr>
          <p:cNvSpPr/>
          <p:nvPr/>
        </p:nvSpPr>
        <p:spPr>
          <a:xfrm>
            <a:off x="0" y="1498600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5443E80-E1B9-064E-5095-03AEC950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193" y="1986724"/>
            <a:ext cx="4343482" cy="48712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6DAFDB-471D-E4C1-D5BE-657E44CB5F9D}"/>
              </a:ext>
            </a:extLst>
          </p:cNvPr>
          <p:cNvSpPr/>
          <p:nvPr/>
        </p:nvSpPr>
        <p:spPr>
          <a:xfrm>
            <a:off x="3043526" y="3561616"/>
            <a:ext cx="4130649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555F3873-28D9-FAD0-B96C-83DD5F3C9F2E}"/>
              </a:ext>
            </a:extLst>
          </p:cNvPr>
          <p:cNvSpPr/>
          <p:nvPr/>
        </p:nvSpPr>
        <p:spPr>
          <a:xfrm>
            <a:off x="2608525" y="3561616"/>
            <a:ext cx="435001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B3D0CA-EB81-69F3-230A-53F3CFF5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61180C-5DA8-3BCA-C707-59BBE68623EC}"/>
              </a:ext>
            </a:extLst>
          </p:cNvPr>
          <p:cNvSpPr txBox="1"/>
          <p:nvPr/>
        </p:nvSpPr>
        <p:spPr>
          <a:xfrm>
            <a:off x="7174175" y="3566676"/>
            <a:ext cx="297356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/>
              <a:t>dwhdata1221.csv</a:t>
            </a:r>
            <a:endParaRPr kumimoji="1" lang="ja-JP" altLang="en-US" sz="24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2072CF-1884-7324-4940-7B52C070149F}"/>
              </a:ext>
            </a:extLst>
          </p:cNvPr>
          <p:cNvSpPr txBox="1"/>
          <p:nvPr/>
        </p:nvSpPr>
        <p:spPr>
          <a:xfrm>
            <a:off x="0" y="384472"/>
            <a:ext cx="10393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b="0" dirty="0">
                <a:effectLst/>
                <a:latin typeface="Courier New" panose="02070309020205020404" pitchFamily="49" charset="0"/>
              </a:rPr>
              <a:t>手順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1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：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Google Drive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にファイル（</a:t>
            </a:r>
            <a:r>
              <a:rPr lang="en-US" altLang="ja-JP" sz="2000" b="0" dirty="0">
                <a:effectLst/>
                <a:latin typeface="Courier New" panose="02070309020205020404" pitchFamily="49" charset="0"/>
              </a:rPr>
              <a:t> </a:t>
            </a:r>
            <a:r>
              <a:rPr lang="en-US" altLang="ja-JP" sz="2000" b="0" u="sng" dirty="0">
                <a:effectLst/>
                <a:latin typeface="Courier New" panose="02070309020205020404" pitchFamily="49" charset="0"/>
              </a:rPr>
              <a:t>dwhdata1221.csv </a:t>
            </a:r>
            <a:r>
              <a:rPr lang="ja-JP" altLang="en-US" sz="2000" b="0" dirty="0">
                <a:effectLst/>
                <a:latin typeface="Courier New" panose="02070309020205020404" pitchFamily="49" charset="0"/>
              </a:rPr>
              <a:t>）をアップロードします</a:t>
            </a:r>
            <a:endParaRPr lang="en-US" altLang="ja-JP" sz="2000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141055-E8D3-12A1-1863-18F6375BC280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</p:spTree>
    <p:extLst>
      <p:ext uri="{BB962C8B-B14F-4D97-AF65-F5344CB8AC3E}">
        <p14:creationId xmlns:p14="http://schemas.microsoft.com/office/powerpoint/2010/main" val="410490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4C1C8D8-9207-B9D5-E16E-5B79AA3B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ED96A-F066-47E4-9553-675BF623499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F19D21-90C6-BBE1-A379-D14DF569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372724"/>
            <a:ext cx="10487383" cy="6450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49B7667-EDAE-C87B-6221-C04F90E4FFA9}"/>
              </a:ext>
            </a:extLst>
          </p:cNvPr>
          <p:cNvSpPr/>
          <p:nvPr/>
        </p:nvSpPr>
        <p:spPr>
          <a:xfrm>
            <a:off x="3078967" y="4192480"/>
            <a:ext cx="2187693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EE475A9-AA57-349E-CBBD-81F4EDA46485}"/>
              </a:ext>
            </a:extLst>
          </p:cNvPr>
          <p:cNvSpPr/>
          <p:nvPr/>
        </p:nvSpPr>
        <p:spPr>
          <a:xfrm>
            <a:off x="2643967" y="4192480"/>
            <a:ext cx="423726" cy="41275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E958E5-DB60-E83A-6F5A-DA1EEE032852}"/>
              </a:ext>
            </a:extLst>
          </p:cNvPr>
          <p:cNvSpPr txBox="1"/>
          <p:nvPr/>
        </p:nvSpPr>
        <p:spPr>
          <a:xfrm>
            <a:off x="0" y="0"/>
            <a:ext cx="73284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ja-JP"/>
            </a:defPPr>
            <a:lvl1pPr indent="0">
              <a:buNone/>
              <a:defRPr b="1"/>
            </a:lvl1pPr>
          </a:lstStyle>
          <a:p>
            <a:r>
              <a:rPr lang="ja-JP" altLang="en-US" dirty="0">
                <a:solidFill>
                  <a:srgbClr val="FF0000"/>
                </a:solidFill>
              </a:rPr>
              <a:t>演習</a:t>
            </a:r>
            <a:r>
              <a:rPr lang="en-US" altLang="ja-JP" dirty="0">
                <a:solidFill>
                  <a:srgbClr val="FF0000"/>
                </a:solidFill>
              </a:rPr>
              <a:t>6 </a:t>
            </a:r>
            <a:r>
              <a:rPr lang="ja-JP" altLang="en-US" dirty="0"/>
              <a:t>データクレンジングに必要なライブラリ（</a:t>
            </a:r>
            <a:r>
              <a:rPr lang="en-US" altLang="ja-JP" dirty="0"/>
              <a:t>Pandas</a:t>
            </a:r>
            <a:r>
              <a:rPr lang="ja-JP" altLang="en-US" dirty="0"/>
              <a:t>）の応用</a:t>
            </a:r>
          </a:p>
        </p:txBody>
      </p:sp>
    </p:spTree>
    <p:extLst>
      <p:ext uri="{BB962C8B-B14F-4D97-AF65-F5344CB8AC3E}">
        <p14:creationId xmlns:p14="http://schemas.microsoft.com/office/powerpoint/2010/main" val="153427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FD9741-C88C-4303-8C84-64BDC8FDC7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3EDA0-7735-4B83-9F65-2114A7D23609}">
  <ds:schemaRefs>
    <ds:schemaRef ds:uri="3bedeca0-c2ed-4417-b266-8522ee8d026f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06b4c2f-2c82-42f4-a7b1-f551fd14823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E1C6917-1FB0-4EE9-BE34-826FE6DF54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edeca0-c2ed-4417-b266-8522ee8d026f"/>
    <ds:schemaRef ds:uri="f06b4c2f-2c82-42f4-a7b1-f551fd1482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3302</Words>
  <Application>Microsoft Macintosh PowerPoint</Application>
  <PresentationFormat>ワイド画面</PresentationFormat>
  <Paragraphs>755</Paragraphs>
  <Slides>45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4" baseType="lpstr">
      <vt:lpstr>ＭＳ ゴシック</vt:lpstr>
      <vt:lpstr>Söhne</vt:lpstr>
      <vt:lpstr>游ゴシック</vt:lpstr>
      <vt:lpstr>游ゴシック Light</vt:lpstr>
      <vt:lpstr>游明朝</vt:lpstr>
      <vt:lpstr>Arial</vt:lpstr>
      <vt:lpstr>Arial</vt:lpstr>
      <vt:lpstr>Courier New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曹　日丹</dc:creator>
  <cp:lastModifiedBy>須藤　毅顕</cp:lastModifiedBy>
  <cp:revision>80</cp:revision>
  <cp:lastPrinted>2023-12-20T08:29:45Z</cp:lastPrinted>
  <dcterms:created xsi:type="dcterms:W3CDTF">2023-11-14T00:45:06Z</dcterms:created>
  <dcterms:modified xsi:type="dcterms:W3CDTF">2024-08-01T03:09:18Z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  <property fmtid="{D5CDD505-2E9C-101B-9397-08002B2CF9AE}" pid="3" name="MediaServiceImageTags">
    <vt:lpwstr/>
  </property>
</Properties>
</file>